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4"/>
  </p:notesMasterIdLst>
  <p:sldIdLst>
    <p:sldId id="340" r:id="rId2"/>
    <p:sldId id="310" r:id="rId3"/>
    <p:sldId id="304" r:id="rId4"/>
    <p:sldId id="326" r:id="rId5"/>
    <p:sldId id="325" r:id="rId6"/>
    <p:sldId id="324" r:id="rId7"/>
    <p:sldId id="323" r:id="rId8"/>
    <p:sldId id="322" r:id="rId9"/>
    <p:sldId id="316" r:id="rId10"/>
    <p:sldId id="317" r:id="rId11"/>
    <p:sldId id="318" r:id="rId12"/>
    <p:sldId id="319" r:id="rId13"/>
    <p:sldId id="320" r:id="rId14"/>
    <p:sldId id="321" r:id="rId15"/>
    <p:sldId id="327" r:id="rId16"/>
    <p:sldId id="328" r:id="rId17"/>
    <p:sldId id="329" r:id="rId18"/>
    <p:sldId id="330" r:id="rId19"/>
    <p:sldId id="332" r:id="rId20"/>
    <p:sldId id="333" r:id="rId21"/>
    <p:sldId id="334" r:id="rId22"/>
    <p:sldId id="335" r:id="rId23"/>
    <p:sldId id="336" r:id="rId24"/>
    <p:sldId id="337" r:id="rId25"/>
    <p:sldId id="315" r:id="rId26"/>
    <p:sldId id="314" r:id="rId27"/>
    <p:sldId id="312" r:id="rId28"/>
    <p:sldId id="311" r:id="rId29"/>
    <p:sldId id="301" r:id="rId30"/>
    <p:sldId id="302" r:id="rId31"/>
    <p:sldId id="338" r:id="rId32"/>
    <p:sldId id="339" r:id="rId33"/>
  </p:sldIdLst>
  <p:sldSz cx="9144000" cy="5143500" type="screen16x9"/>
  <p:notesSz cx="6858000" cy="9144000"/>
  <p:embeddedFontLst>
    <p:embeddedFont>
      <p:font typeface="Advent Pro Light" panose="020B0604020202020204" charset="0"/>
      <p:regular r:id="rId35"/>
      <p:bold r:id="rId35"/>
    </p:embeddedFont>
    <p:embeddedFont>
      <p:font typeface="Anton" pitchFamily="2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Condensed" panose="020B0503050000020004" pitchFamily="34" charset="0"/>
      <p:regular r:id="rId41"/>
      <p:bold r:id="rId42"/>
      <p:italic r:id="rId43"/>
      <p:boldItalic r:id="rId44"/>
    </p:embeddedFont>
    <p:embeddedFont>
      <p:font typeface="Fira Sans Condensed Light" panose="020B0403050000020004" pitchFamily="34" charset="0"/>
      <p:regular r:id="rId45"/>
      <p:bold r:id="rId35"/>
      <p:italic r:id="rId46"/>
      <p:boldItalic r:id="rId35"/>
    </p:embeddedFont>
    <p:embeddedFont>
      <p:font typeface="Josefin Slab" pitchFamily="2" charset="0"/>
      <p:regular r:id="rId47"/>
      <p:bold r:id="rId48"/>
      <p:italic r:id="rId49"/>
      <p:boldItalic r:id="rId50"/>
    </p:embeddedFont>
    <p:embeddedFont>
      <p:font typeface="Rajdhani" panose="020B0604020202020204" charset="0"/>
      <p:regular r:id="rId35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3BD542-D085-4C08-88CE-041EF5BD08F0}">
  <a:tblStyle styleId="{013BD542-D085-4C08-88CE-041EF5BD0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81"/>
  </p:normalViewPr>
  <p:slideViewPr>
    <p:cSldViewPr snapToGrid="0">
      <p:cViewPr>
        <p:scale>
          <a:sx n="108" d="100"/>
          <a:sy n="108" d="100"/>
        </p:scale>
        <p:origin x="730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027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171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813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630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302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560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01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91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211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7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748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850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297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7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986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071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51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300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51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523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098bb5640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098bb5640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6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705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378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145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598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04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89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91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75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426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24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9" r:id="rId5"/>
    <p:sldLayoutId id="2147483663" r:id="rId6"/>
    <p:sldLayoutId id="2147483665" r:id="rId7"/>
    <p:sldLayoutId id="2147483667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monkeylearn.com/customer-feedback/" TargetMode="External"/><Relationship Id="rId4" Type="http://schemas.openxmlformats.org/officeDocument/2006/relationships/hyperlink" Target="https://monkeylearn.com/natural-language-process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nkeylearn.com/blog/survey-data-analysis/" TargetMode="External"/><Relationship Id="rId4" Type="http://schemas.openxmlformats.org/officeDocument/2006/relationships/hyperlink" Target="https://monkeylearn.com/blog/customer-feedback-analysi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-3653236" y="-69094"/>
            <a:ext cx="4404000" cy="2598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Rajdhani"/>
                <a:cs typeface="Rajdhani"/>
                <a:sym typeface="Rajdhani"/>
              </a:rPr>
              <a:t>NLP TOOLKIT</a:t>
            </a:r>
            <a:endParaRPr lang="en-US" dirty="0"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-3314142" y="3061794"/>
            <a:ext cx="3384900" cy="568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Fira Sans Condensed Light"/>
                <a:sym typeface="Fira Sans Condensed Light"/>
              </a:rPr>
              <a:t>A web application for all things related to natural language processing.</a:t>
            </a:r>
            <a:endParaRPr lang="en-US" dirty="0"/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144000" y="1470899"/>
            <a:ext cx="4197350" cy="4319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;p24">
            <a:extLst>
              <a:ext uri="{FF2B5EF4-FFF2-40B4-BE49-F238E27FC236}">
                <a16:creationId xmlns:a16="http://schemas.microsoft.com/office/drawing/2014/main" id="{98126CFB-4E3B-9696-2CC0-69DB5357D800}"/>
              </a:ext>
            </a:extLst>
          </p:cNvPr>
          <p:cNvSpPr txBox="1">
            <a:spLocks/>
          </p:cNvSpPr>
          <p:nvPr/>
        </p:nvSpPr>
        <p:spPr>
          <a:xfrm>
            <a:off x="3524983" y="5360179"/>
            <a:ext cx="3779811" cy="5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Under the Guidance of</a:t>
            </a:r>
            <a:r>
              <a:rPr lang="en" sz="1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:</a:t>
            </a:r>
          </a:p>
          <a:p>
            <a:pPr marL="0" indent="0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Raghavendra Mishra</a:t>
            </a:r>
          </a:p>
        </p:txBody>
      </p:sp>
      <p:sp>
        <p:nvSpPr>
          <p:cNvPr id="3" name="Google Shape;103;p24">
            <a:extLst>
              <a:ext uri="{FF2B5EF4-FFF2-40B4-BE49-F238E27FC236}">
                <a16:creationId xmlns:a16="http://schemas.microsoft.com/office/drawing/2014/main" id="{1F36C64B-379B-E62E-8C52-5411A3E7B6E4}"/>
              </a:ext>
            </a:extLst>
          </p:cNvPr>
          <p:cNvSpPr txBox="1">
            <a:spLocks/>
          </p:cNvSpPr>
          <p:nvPr/>
        </p:nvSpPr>
        <p:spPr>
          <a:xfrm>
            <a:off x="-2152467" y="5075744"/>
            <a:ext cx="2961664" cy="5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Developed By:</a:t>
            </a:r>
          </a:p>
          <a:p>
            <a:pPr marL="0" indent="0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Aman Kumar Pandey - (21MCA10061)</a:t>
            </a:r>
          </a:p>
        </p:txBody>
      </p:sp>
    </p:spTree>
    <p:extLst>
      <p:ext uri="{BB962C8B-B14F-4D97-AF65-F5344CB8AC3E}">
        <p14:creationId xmlns:p14="http://schemas.microsoft.com/office/powerpoint/2010/main" val="134440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DC7DE39C-E386-9049-BFD8-37676C364827}"/>
              </a:ext>
            </a:extLst>
          </p:cNvPr>
          <p:cNvSpPr txBox="1">
            <a:spLocks/>
          </p:cNvSpPr>
          <p:nvPr/>
        </p:nvSpPr>
        <p:spPr>
          <a:xfrm flipH="1">
            <a:off x="205295" y="1757547"/>
            <a:ext cx="5729020" cy="29550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Char char="•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 analysis is a N</a:t>
            </a: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atural Language Processing (NLP)</a:t>
            </a: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technique used to determine whether data is positive, negative or neutral.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/>
              <a:buChar char="•"/>
            </a:pPr>
            <a:endParaRPr lang="en-GB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/>
              <a:buChar char="•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Sentiment analysis is often performed on textual data to help businesses monitor brand and product sentiment in </a:t>
            </a: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customer feedback</a:t>
            </a: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understand customer needs.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A077BED3-29DE-BC8D-DB29-ECFF4AAF6FB4}"/>
              </a:ext>
            </a:extLst>
          </p:cNvPr>
          <p:cNvSpPr txBox="1">
            <a:spLocks/>
          </p:cNvSpPr>
          <p:nvPr/>
        </p:nvSpPr>
        <p:spPr>
          <a:xfrm>
            <a:off x="720000" y="147119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Analysis: Using BERT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00D00DE-F817-CCF6-94C4-B0CB9196A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7300" y="1844842"/>
            <a:ext cx="3045927" cy="1705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0AD4601F-C205-1ABA-D24F-6AE1B3C29CDC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76;p30">
            <a:extLst>
              <a:ext uri="{FF2B5EF4-FFF2-40B4-BE49-F238E27FC236}">
                <a16:creationId xmlns:a16="http://schemas.microsoft.com/office/drawing/2014/main" id="{B9C5EC43-2EE1-BD28-763D-4F42749CA976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7" name="Google Shape;177;p30">
            <a:extLst>
              <a:ext uri="{FF2B5EF4-FFF2-40B4-BE49-F238E27FC236}">
                <a16:creationId xmlns:a16="http://schemas.microsoft.com/office/drawing/2014/main" id="{C628FC20-B014-52CE-39E7-354FBBEC6750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6600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134C043D-C1DE-9361-3734-3C3385BF5196}"/>
              </a:ext>
            </a:extLst>
          </p:cNvPr>
          <p:cNvSpPr txBox="1">
            <a:spLocks/>
          </p:cNvSpPr>
          <p:nvPr/>
        </p:nvSpPr>
        <p:spPr>
          <a:xfrm flipH="1">
            <a:off x="878322" y="1475766"/>
            <a:ext cx="3693678" cy="14811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Graded Sentiment Analysis</a:t>
            </a:r>
            <a:endParaRPr lang="en-US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Clr>
                <a:schemeClr val="tx2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 detection</a:t>
            </a:r>
          </a:p>
          <a:p>
            <a:pPr marL="285750" indent="-285750" algn="just">
              <a:buClr>
                <a:schemeClr val="tx2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Aspect-based Sentiment Analysis</a:t>
            </a:r>
          </a:p>
          <a:p>
            <a:pPr marL="285750" indent="-285750" algn="just">
              <a:buClr>
                <a:schemeClr val="tx2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Multilingual sentiment analysis</a:t>
            </a:r>
          </a:p>
          <a:p>
            <a:pPr marL="285750" indent="-285750" algn="just">
              <a:buClr>
                <a:schemeClr val="tx2"/>
              </a:buClr>
              <a:buFont typeface="Wingdings" pitchFamily="2" charset="2"/>
              <a:buChar char="Ø"/>
            </a:pPr>
            <a:endParaRPr lang="en-GB" sz="16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2DEF6668-4D6E-F132-FBF4-D000F199963D}"/>
              </a:ext>
            </a:extLst>
          </p:cNvPr>
          <p:cNvSpPr txBox="1">
            <a:spLocks/>
          </p:cNvSpPr>
          <p:nvPr/>
        </p:nvSpPr>
        <p:spPr>
          <a:xfrm>
            <a:off x="533400" y="7648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3600" b="0" dirty="0">
                <a:latin typeface="Calibri" panose="020F0502020204030204" pitchFamily="34" charset="0"/>
                <a:cs typeface="Calibri" panose="020F0502020204030204" pitchFamily="34" charset="0"/>
              </a:rPr>
              <a:t>Types of Sentiment Analysis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E3EE3-106C-7715-218C-E6EAD9545F57}"/>
              </a:ext>
            </a:extLst>
          </p:cNvPr>
          <p:cNvSpPr txBox="1"/>
          <p:nvPr/>
        </p:nvSpPr>
        <p:spPr>
          <a:xfrm>
            <a:off x="533400" y="3095124"/>
            <a:ext cx="835793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Graded Sentiment Analysis</a:t>
            </a:r>
            <a:r>
              <a:rPr lang="en-GB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The  polarity precision is important to us, Therefore we might consider expanding your polarity categories to include different levels of positive and negative:</a:t>
            </a:r>
          </a:p>
          <a:p>
            <a:endParaRPr lang="en-GB" sz="16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har char="•"/>
            </a:pPr>
            <a:endParaRPr lang="en-GB" sz="16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161E05E4-B4D6-0874-038D-B227C6C1783A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76;p30">
            <a:extLst>
              <a:ext uri="{FF2B5EF4-FFF2-40B4-BE49-F238E27FC236}">
                <a16:creationId xmlns:a16="http://schemas.microsoft.com/office/drawing/2014/main" id="{07D5B409-E152-81B5-FB39-A1F90CC49BE4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7" name="Google Shape;177;p30">
            <a:extLst>
              <a:ext uri="{FF2B5EF4-FFF2-40B4-BE49-F238E27FC236}">
                <a16:creationId xmlns:a16="http://schemas.microsoft.com/office/drawing/2014/main" id="{36C0C45B-F01F-1F38-8AD0-7B76AB25C462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2785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9D1285EE-614E-3A4F-E85C-82C05711C8A9}"/>
              </a:ext>
            </a:extLst>
          </p:cNvPr>
          <p:cNvSpPr txBox="1">
            <a:spLocks/>
          </p:cNvSpPr>
          <p:nvPr/>
        </p:nvSpPr>
        <p:spPr>
          <a:xfrm flipH="1">
            <a:off x="473242" y="811988"/>
            <a:ext cx="7423715" cy="41153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2"/>
              </a:buClr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positive        5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                 4</a:t>
            </a:r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Neutral                  3</a:t>
            </a:r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               2</a:t>
            </a:r>
          </a:p>
          <a:p>
            <a:pPr marL="285750" indent="-285750">
              <a:buClr>
                <a:schemeClr val="tx2"/>
              </a:buClr>
              <a:buFont typeface="Arial"/>
              <a:buChar char="•"/>
            </a:pP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negative      1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used on various platform like IMDb, Ecommerce Web-sites where end user rates a particular product or a thing or movie out of 5 stars.</a:t>
            </a:r>
          </a:p>
          <a:p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 </a:t>
            </a:r>
            <a:r>
              <a:rPr lang="en-GB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analyzing customer feedback</a:t>
            </a:r>
            <a:r>
              <a:rPr lang="en-GB" u="sng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such as opinions in 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 responses</a:t>
            </a:r>
            <a:r>
              <a:rPr lang="en-GB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and social media conversations, allows brands to learn what makes customers happy or frustrated, so that they can tailor products and services to meet their customers’ needs.</a:t>
            </a:r>
          </a:p>
          <a:p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GB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4;p30">
            <a:extLst>
              <a:ext uri="{FF2B5EF4-FFF2-40B4-BE49-F238E27FC236}">
                <a16:creationId xmlns:a16="http://schemas.microsoft.com/office/drawing/2014/main" id="{5489E3DD-99A5-EEB8-1EFF-E08682EA33D1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76;p30">
            <a:extLst>
              <a:ext uri="{FF2B5EF4-FFF2-40B4-BE49-F238E27FC236}">
                <a16:creationId xmlns:a16="http://schemas.microsoft.com/office/drawing/2014/main" id="{AB3462DE-F776-605E-F019-5111231AAB49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5" name="Google Shape;177;p30">
            <a:extLst>
              <a:ext uri="{FF2B5EF4-FFF2-40B4-BE49-F238E27FC236}">
                <a16:creationId xmlns:a16="http://schemas.microsoft.com/office/drawing/2014/main" id="{EFF12DCE-D102-A6D6-8E57-7D2B711065AD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12562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>
            <a:extLst>
              <a:ext uri="{FF2B5EF4-FFF2-40B4-BE49-F238E27FC236}">
                <a16:creationId xmlns:a16="http://schemas.microsoft.com/office/drawing/2014/main" id="{467B3D93-04A3-413B-4111-A66043DF9A07}"/>
              </a:ext>
            </a:extLst>
          </p:cNvPr>
          <p:cNvSpPr txBox="1">
            <a:spLocks/>
          </p:cNvSpPr>
          <p:nvPr/>
        </p:nvSpPr>
        <p:spPr>
          <a:xfrm flipH="1">
            <a:off x="855330" y="1973592"/>
            <a:ext cx="6903873" cy="32548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buClr>
                <a:schemeClr val="tx2"/>
              </a:buClr>
              <a:buFont typeface="Wingdings"/>
              <a:buChar char="Ø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Installing and Import Dependencies</a:t>
            </a:r>
          </a:p>
          <a:p>
            <a:pPr algn="just">
              <a:buClr>
                <a:schemeClr val="tx2"/>
              </a:buClr>
              <a:buFont typeface="Wingdings"/>
              <a:buChar char="Ø"/>
            </a:pPr>
            <a:endParaRPr lang="en-GB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Clr>
                <a:schemeClr val="tx2"/>
              </a:buClr>
              <a:buFont typeface="Wingdings"/>
              <a:buChar char="Ø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Instantiate Model</a:t>
            </a:r>
          </a:p>
          <a:p>
            <a:pPr algn="just">
              <a:buClr>
                <a:schemeClr val="tx2"/>
              </a:buClr>
              <a:buFont typeface="Wingdings"/>
              <a:buChar char="Ø"/>
            </a:pPr>
            <a:endParaRPr lang="en-GB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Clr>
                <a:schemeClr val="tx2"/>
              </a:buClr>
              <a:buFont typeface="Wingdings"/>
              <a:buChar char="Ø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Encode And Calculate Sentiment</a:t>
            </a:r>
          </a:p>
          <a:p>
            <a:pPr algn="just">
              <a:buClr>
                <a:schemeClr val="tx2"/>
              </a:buClr>
              <a:buFont typeface="Wingdings"/>
              <a:buChar char="Ø"/>
            </a:pPr>
            <a:endParaRPr lang="en-GB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Clr>
                <a:schemeClr val="tx2"/>
              </a:buClr>
              <a:buFont typeface="Wingdings"/>
              <a:buChar char="Ø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 Reviews</a:t>
            </a:r>
          </a:p>
          <a:p>
            <a:pPr algn="just">
              <a:buClr>
                <a:schemeClr val="tx2"/>
              </a:buClr>
              <a:buFont typeface="Wingdings"/>
              <a:buChar char="Ø"/>
            </a:pPr>
            <a:endParaRPr lang="en-GB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Clr>
                <a:schemeClr val="tx2"/>
              </a:buClr>
              <a:buFont typeface="Wingdings"/>
              <a:buChar char="Ø"/>
            </a:pPr>
            <a:r>
              <a:rPr lang="en-GB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Reviews into Data frame and Score</a:t>
            </a: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36ACD878-D6A1-907E-C999-C8E3EF3A2ABE}"/>
              </a:ext>
            </a:extLst>
          </p:cNvPr>
          <p:cNvSpPr txBox="1">
            <a:spLocks/>
          </p:cNvSpPr>
          <p:nvPr/>
        </p:nvSpPr>
        <p:spPr>
          <a:xfrm>
            <a:off x="455267" y="126009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Steps That We Followed While Making SA Using Bert</a:t>
            </a:r>
          </a:p>
        </p:txBody>
      </p:sp>
      <p:sp>
        <p:nvSpPr>
          <p:cNvPr id="4" name="Google Shape;174;p30">
            <a:extLst>
              <a:ext uri="{FF2B5EF4-FFF2-40B4-BE49-F238E27FC236}">
                <a16:creationId xmlns:a16="http://schemas.microsoft.com/office/drawing/2014/main" id="{C02CC936-52A8-80A4-3092-5C246580B418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76;p30">
            <a:extLst>
              <a:ext uri="{FF2B5EF4-FFF2-40B4-BE49-F238E27FC236}">
                <a16:creationId xmlns:a16="http://schemas.microsoft.com/office/drawing/2014/main" id="{0964FB7C-633E-846C-7303-69A2D29A4E77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6" name="Google Shape;177;p30">
            <a:extLst>
              <a:ext uri="{FF2B5EF4-FFF2-40B4-BE49-F238E27FC236}">
                <a16:creationId xmlns:a16="http://schemas.microsoft.com/office/drawing/2014/main" id="{B8D0C9BE-2205-9DA9-220D-1B44EDF6DBFC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2426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0">
            <a:extLst>
              <a:ext uri="{FF2B5EF4-FFF2-40B4-BE49-F238E27FC236}">
                <a16:creationId xmlns:a16="http://schemas.microsoft.com/office/drawing/2014/main" id="{3B80850F-1B61-3C65-846A-FD92EF54BAB5}"/>
              </a:ext>
            </a:extLst>
          </p:cNvPr>
          <p:cNvSpPr txBox="1">
            <a:spLocks/>
          </p:cNvSpPr>
          <p:nvPr/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000" dirty="0">
                <a:latin typeface="Calibri" panose="020F0502020204030204" pitchFamily="34" charset="0"/>
                <a:cs typeface="Calibri" panose="020F0502020204030204" pitchFamily="34" charset="0"/>
              </a:rPr>
              <a:t>REAL TIME USAGE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7013CA61-9FBD-0E54-68D2-39EF45464DE7}"/>
              </a:ext>
            </a:extLst>
          </p:cNvPr>
          <p:cNvSpPr txBox="1">
            <a:spLocks/>
          </p:cNvSpPr>
          <p:nvPr/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88F5861A-8273-AE38-3453-CF03DE0D0992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2;p24">
            <a:extLst>
              <a:ext uri="{FF2B5EF4-FFF2-40B4-BE49-F238E27FC236}">
                <a16:creationId xmlns:a16="http://schemas.microsoft.com/office/drawing/2014/main" id="{8C3962AB-9D7B-5D65-669B-3D21224838CF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6" name="Google Shape;104;p24">
            <a:extLst>
              <a:ext uri="{FF2B5EF4-FFF2-40B4-BE49-F238E27FC236}">
                <a16:creationId xmlns:a16="http://schemas.microsoft.com/office/drawing/2014/main" id="{2645F250-F479-1346-5D3A-70E515A11A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247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2;p35">
            <a:extLst>
              <a:ext uri="{FF2B5EF4-FFF2-40B4-BE49-F238E27FC236}">
                <a16:creationId xmlns:a16="http://schemas.microsoft.com/office/drawing/2014/main" id="{9C3A5C29-38D4-2B4F-2282-0B815F0E4AB4}"/>
              </a:ext>
            </a:extLst>
          </p:cNvPr>
          <p:cNvSpPr txBox="1">
            <a:spLocks/>
          </p:cNvSpPr>
          <p:nvPr/>
        </p:nvSpPr>
        <p:spPr>
          <a:xfrm>
            <a:off x="720100" y="16808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BUILD a SUMMARIZER-APPLICATIONS:</a:t>
            </a: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A20A07E2-CD4F-A75E-8795-6C7F261205EB}"/>
              </a:ext>
            </a:extLst>
          </p:cNvPr>
          <p:cNvSpPr txBox="1">
            <a:spLocks/>
          </p:cNvSpPr>
          <p:nvPr/>
        </p:nvSpPr>
        <p:spPr>
          <a:xfrm>
            <a:off x="618982" y="3477829"/>
            <a:ext cx="7906035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tx2"/>
              </a:buClr>
              <a:buFont typeface="Wingdings"/>
              <a:buChar char="q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To reduce the size of the initial text while at the same time preserving key informational elements and the meaning of content.</a:t>
            </a:r>
          </a:p>
        </p:txBody>
      </p:sp>
      <p:sp>
        <p:nvSpPr>
          <p:cNvPr id="4" name="Subtitle 22">
            <a:extLst>
              <a:ext uri="{FF2B5EF4-FFF2-40B4-BE49-F238E27FC236}">
                <a16:creationId xmlns:a16="http://schemas.microsoft.com/office/drawing/2014/main" id="{D318F67D-1C45-D4C2-A38F-C3805B518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653" y="2819422"/>
            <a:ext cx="7395662" cy="572700"/>
          </a:xfrm>
        </p:spPr>
        <p:txBody>
          <a:bodyPr/>
          <a:lstStyle/>
          <a:p>
            <a:pPr>
              <a:buClr>
                <a:schemeClr val="tx2"/>
              </a:buClr>
              <a:buFont typeface="Wingdings"/>
              <a:buChar char="q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Summarization is the task of condensing a piece of text to a shorter version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76;p30">
            <a:extLst>
              <a:ext uri="{FF2B5EF4-FFF2-40B4-BE49-F238E27FC236}">
                <a16:creationId xmlns:a16="http://schemas.microsoft.com/office/drawing/2014/main" id="{FF55013F-2FC0-D94E-16A6-1D904B1DF692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</a:p>
        </p:txBody>
      </p:sp>
      <p:cxnSp>
        <p:nvCxnSpPr>
          <p:cNvPr id="6" name="Google Shape;177;p30">
            <a:extLst>
              <a:ext uri="{FF2B5EF4-FFF2-40B4-BE49-F238E27FC236}">
                <a16:creationId xmlns:a16="http://schemas.microsoft.com/office/drawing/2014/main" id="{52B26D8F-2A92-C301-7D33-2EA98CCB3B1B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74;p30">
            <a:extLst>
              <a:ext uri="{FF2B5EF4-FFF2-40B4-BE49-F238E27FC236}">
                <a16:creationId xmlns:a16="http://schemas.microsoft.com/office/drawing/2014/main" id="{6C0B4E6E-EB52-DC64-41E1-47C0D7BFE4E2}"/>
              </a:ext>
            </a:extLst>
          </p:cNvPr>
          <p:cNvSpPr txBox="1">
            <a:spLocks/>
          </p:cNvSpPr>
          <p:nvPr/>
        </p:nvSpPr>
        <p:spPr>
          <a:xfrm>
            <a:off x="578972" y="90360"/>
            <a:ext cx="1530564" cy="24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TIME USAGE</a:t>
            </a:r>
            <a:endParaRPr lang="en-US" sz="14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2;p35">
            <a:extLst>
              <a:ext uri="{FF2B5EF4-FFF2-40B4-BE49-F238E27FC236}">
                <a16:creationId xmlns:a16="http://schemas.microsoft.com/office/drawing/2014/main" id="{D5F97467-AFCA-FBB3-13AD-B46E214A2909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81137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LIFE APPLICATION FOR TEXT SUMMARIZATION</a:t>
            </a: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AC4CAE2E-7888-A838-8B02-A15972224EC0}"/>
              </a:ext>
            </a:extLst>
          </p:cNvPr>
          <p:cNvSpPr txBox="1">
            <a:spLocks/>
          </p:cNvSpPr>
          <p:nvPr/>
        </p:nvSpPr>
        <p:spPr>
          <a:xfrm>
            <a:off x="393658" y="2664262"/>
            <a:ext cx="8110912" cy="82070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FFFF"/>
              </a:buClr>
              <a:buFont typeface="Wingdings"/>
              <a:buChar char="q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CLASSIFICATION</a:t>
            </a: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:- Text clarification is the process of categorizing the text into a group of words. By using NLP, text classification can automatically analyze text and then assign a set of predefined tags or categories based on its context. 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6">
            <a:extLst>
              <a:ext uri="{FF2B5EF4-FFF2-40B4-BE49-F238E27FC236}">
                <a16:creationId xmlns:a16="http://schemas.microsoft.com/office/drawing/2014/main" id="{93DA64F7-DF1F-8926-CECB-F7BE337E10B7}"/>
              </a:ext>
            </a:extLst>
          </p:cNvPr>
          <p:cNvSpPr txBox="1">
            <a:spLocks/>
          </p:cNvSpPr>
          <p:nvPr/>
        </p:nvSpPr>
        <p:spPr>
          <a:xfrm>
            <a:off x="597560" y="3672423"/>
            <a:ext cx="7836757" cy="8222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FFFFFF"/>
              </a:buClr>
              <a:buFont typeface="Wingdings"/>
              <a:buChar char="q"/>
            </a:pPr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ANSWERING :- Question answering is a critical NLP problem and a long-standing artificial intelligence milestone. QA systems allow a user to express a question in natural language and get an immediate and brief response. Example :- Chat bot</a:t>
            </a:r>
          </a:p>
        </p:txBody>
      </p:sp>
      <p:sp>
        <p:nvSpPr>
          <p:cNvPr id="5" name="Subtitle 22">
            <a:extLst>
              <a:ext uri="{FF2B5EF4-FFF2-40B4-BE49-F238E27FC236}">
                <a16:creationId xmlns:a16="http://schemas.microsoft.com/office/drawing/2014/main" id="{912100F5-7264-5DC8-3418-1A675D617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881" y="1171665"/>
            <a:ext cx="8290652" cy="1370644"/>
          </a:xfrm>
        </p:spPr>
        <p:txBody>
          <a:bodyPr/>
          <a:lstStyle/>
          <a:p>
            <a:pPr algn="l">
              <a:buFont typeface="Wingdings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 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NEWS SUMMARIZATION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:-   The news summarization approach is divided into two, namely extractive and abstractive. Extractive summarization means identifying important parts of the text and making it verbatim produce a subset of sentences from the original text; while abstractive summarization reproduces important material in new ways after the interpretation and examination of texts .</a:t>
            </a:r>
          </a:p>
        </p:txBody>
      </p:sp>
      <p:sp>
        <p:nvSpPr>
          <p:cNvPr id="6" name="Google Shape;176;p30">
            <a:extLst>
              <a:ext uri="{FF2B5EF4-FFF2-40B4-BE49-F238E27FC236}">
                <a16:creationId xmlns:a16="http://schemas.microsoft.com/office/drawing/2014/main" id="{50035E9F-6157-2165-E208-91696C07AA36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</a:p>
        </p:txBody>
      </p:sp>
      <p:cxnSp>
        <p:nvCxnSpPr>
          <p:cNvPr id="7" name="Google Shape;177;p30">
            <a:extLst>
              <a:ext uri="{FF2B5EF4-FFF2-40B4-BE49-F238E27FC236}">
                <a16:creationId xmlns:a16="http://schemas.microsoft.com/office/drawing/2014/main" id="{8F38DC64-07B3-C843-55FF-43956C229335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74;p30">
            <a:extLst>
              <a:ext uri="{FF2B5EF4-FFF2-40B4-BE49-F238E27FC236}">
                <a16:creationId xmlns:a16="http://schemas.microsoft.com/office/drawing/2014/main" id="{A6890630-6D16-87F1-B99B-F2D6A2322D4C}"/>
              </a:ext>
            </a:extLst>
          </p:cNvPr>
          <p:cNvSpPr txBox="1">
            <a:spLocks/>
          </p:cNvSpPr>
          <p:nvPr/>
        </p:nvSpPr>
        <p:spPr>
          <a:xfrm>
            <a:off x="578972" y="90360"/>
            <a:ext cx="1530564" cy="24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TIME USAGE</a:t>
            </a:r>
            <a:endParaRPr lang="en-US" sz="14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2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4;p44">
            <a:extLst>
              <a:ext uri="{FF2B5EF4-FFF2-40B4-BE49-F238E27FC236}">
                <a16:creationId xmlns:a16="http://schemas.microsoft.com/office/drawing/2014/main" id="{B8FCB01F-CC6C-6EAB-4E74-7F42ECC6D80E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3000" dirty="0">
                <a:latin typeface="Calibri" panose="020F0502020204030204" pitchFamily="34" charset="0"/>
                <a:cs typeface="Calibri" panose="020F0502020204030204" pitchFamily="34" charset="0"/>
              </a:rPr>
              <a:t>RESPONSIVE WEB APPLICATION</a:t>
            </a:r>
          </a:p>
        </p:txBody>
      </p:sp>
      <p:grpSp>
        <p:nvGrpSpPr>
          <p:cNvPr id="3" name="Google Shape;1745;p44">
            <a:extLst>
              <a:ext uri="{FF2B5EF4-FFF2-40B4-BE49-F238E27FC236}">
                <a16:creationId xmlns:a16="http://schemas.microsoft.com/office/drawing/2014/main" id="{53598563-40C2-142A-FB77-2A593A0F9842}"/>
              </a:ext>
            </a:extLst>
          </p:cNvPr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4" name="Google Shape;1746;p44">
              <a:extLst>
                <a:ext uri="{FF2B5EF4-FFF2-40B4-BE49-F238E27FC236}">
                  <a16:creationId xmlns:a16="http://schemas.microsoft.com/office/drawing/2014/main" id="{8E28B4C5-BAF9-745F-F6A9-DD6D7C091FC2}"/>
                </a:ext>
              </a:extLst>
            </p:cNvPr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Google Shape;1747;p44">
              <a:extLst>
                <a:ext uri="{FF2B5EF4-FFF2-40B4-BE49-F238E27FC236}">
                  <a16:creationId xmlns:a16="http://schemas.microsoft.com/office/drawing/2014/main" id="{D25CEAB0-5324-5E72-9E4B-B822D88B7B90}"/>
                </a:ext>
              </a:extLst>
            </p:cNvPr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oogle Shape;1748;p44">
              <a:extLst>
                <a:ext uri="{FF2B5EF4-FFF2-40B4-BE49-F238E27FC236}">
                  <a16:creationId xmlns:a16="http://schemas.microsoft.com/office/drawing/2014/main" id="{5B76E5B7-E718-D60E-06BC-7B2DB906078E}"/>
                </a:ext>
              </a:extLst>
            </p:cNvPr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8" name="Google Shape;1749;p44">
                <a:extLst>
                  <a:ext uri="{FF2B5EF4-FFF2-40B4-BE49-F238E27FC236}">
                    <a16:creationId xmlns:a16="http://schemas.microsoft.com/office/drawing/2014/main" id="{D88307D9-B0E0-5092-F80D-5D1C9546D888}"/>
                  </a:ext>
                </a:extLst>
              </p:cNvPr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Google Shape;1750;p44">
                <a:extLst>
                  <a:ext uri="{FF2B5EF4-FFF2-40B4-BE49-F238E27FC236}">
                    <a16:creationId xmlns:a16="http://schemas.microsoft.com/office/drawing/2014/main" id="{4FE03D4A-1A4E-915E-1644-FCFC47D4B864}"/>
                  </a:ext>
                </a:extLst>
              </p:cNvPr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7" name="Google Shape;1751;p44">
              <a:extLst>
                <a:ext uri="{FF2B5EF4-FFF2-40B4-BE49-F238E27FC236}">
                  <a16:creationId xmlns:a16="http://schemas.microsoft.com/office/drawing/2014/main" id="{8D51DAEF-5D39-A84C-841D-4F44C8270750}"/>
                </a:ext>
              </a:extLst>
            </p:cNvPr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Google Shape;1753;p44">
            <a:extLst>
              <a:ext uri="{FF2B5EF4-FFF2-40B4-BE49-F238E27FC236}">
                <a16:creationId xmlns:a16="http://schemas.microsoft.com/office/drawing/2014/main" id="{284AC661-A56F-A12D-35A1-314287911592}"/>
              </a:ext>
            </a:extLst>
          </p:cNvPr>
          <p:cNvSpPr txBox="1">
            <a:spLocks/>
          </p:cNvSpPr>
          <p:nvPr/>
        </p:nvSpPr>
        <p:spPr>
          <a:xfrm flipH="1">
            <a:off x="5080001" y="1282774"/>
            <a:ext cx="3787816" cy="14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>
                <a:latin typeface="Calibri" panose="020F0502020204030204" pitchFamily="34" charset="0"/>
                <a:cs typeface="Calibri" panose="020F0502020204030204" pitchFamily="34" charset="0"/>
              </a:rPr>
              <a:t>A web development approach that creates dynamic changes to the appearance of a website, depending on the screen size and orientation of the device being used to view it.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Google Shape;1754;p44">
            <a:extLst>
              <a:ext uri="{FF2B5EF4-FFF2-40B4-BE49-F238E27FC236}">
                <a16:creationId xmlns:a16="http://schemas.microsoft.com/office/drawing/2014/main" id="{1925C341-37B7-7F39-2912-674B8D09B902}"/>
              </a:ext>
            </a:extLst>
          </p:cNvPr>
          <p:cNvCxnSpPr/>
          <p:nvPr/>
        </p:nvCxnSpPr>
        <p:spPr>
          <a:xfrm>
            <a:off x="4572100" y="247790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88D049-AE31-00C5-2297-E0CD3D61A268}"/>
              </a:ext>
            </a:extLst>
          </p:cNvPr>
          <p:cNvSpPr txBox="1"/>
          <p:nvPr/>
        </p:nvSpPr>
        <p:spPr>
          <a:xfrm>
            <a:off x="5076645" y="2785254"/>
            <a:ext cx="371367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to make responsive website  we will use :- </a:t>
            </a: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HTML /CSS</a:t>
            </a: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script</a:t>
            </a:r>
          </a:p>
          <a:p>
            <a:pPr marL="285750" indent="-285750">
              <a:buFont typeface="Wingdings"/>
              <a:buChar char="q"/>
            </a:pPr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Bootstrap 4</a:t>
            </a:r>
          </a:p>
          <a:p>
            <a:pPr marL="285750" indent="-285750">
              <a:buFont typeface="Wingdings"/>
              <a:buChar char="q"/>
            </a:pP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176;p30">
            <a:extLst>
              <a:ext uri="{FF2B5EF4-FFF2-40B4-BE49-F238E27FC236}">
                <a16:creationId xmlns:a16="http://schemas.microsoft.com/office/drawing/2014/main" id="{071B5D9F-06D5-FD17-B567-BDDB871CBBF2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02.</a:t>
            </a:r>
          </a:p>
        </p:txBody>
      </p:sp>
      <p:cxnSp>
        <p:nvCxnSpPr>
          <p:cNvPr id="15" name="Google Shape;177;p30">
            <a:extLst>
              <a:ext uri="{FF2B5EF4-FFF2-40B4-BE49-F238E27FC236}">
                <a16:creationId xmlns:a16="http://schemas.microsoft.com/office/drawing/2014/main" id="{BC19166D-C867-456E-6D8D-DD41F729C3B6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74;p30">
            <a:extLst>
              <a:ext uri="{FF2B5EF4-FFF2-40B4-BE49-F238E27FC236}">
                <a16:creationId xmlns:a16="http://schemas.microsoft.com/office/drawing/2014/main" id="{1AD4E149-534E-3B79-AFF3-B6CBD03F7035}"/>
              </a:ext>
            </a:extLst>
          </p:cNvPr>
          <p:cNvSpPr txBox="1">
            <a:spLocks/>
          </p:cNvSpPr>
          <p:nvPr/>
        </p:nvSpPr>
        <p:spPr>
          <a:xfrm>
            <a:off x="578972" y="90360"/>
            <a:ext cx="1530564" cy="245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TIME USAGE</a:t>
            </a:r>
            <a:endParaRPr lang="en-US" sz="14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9984F06F-2C71-1C8C-4D55-A6B2D4CE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4" y="1813386"/>
            <a:ext cx="3239502" cy="194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4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0">
            <a:extLst>
              <a:ext uri="{FF2B5EF4-FFF2-40B4-BE49-F238E27FC236}">
                <a16:creationId xmlns:a16="http://schemas.microsoft.com/office/drawing/2014/main" id="{57C3467A-7D96-E091-858B-682D3738EABC}"/>
              </a:ext>
            </a:extLst>
          </p:cNvPr>
          <p:cNvSpPr txBox="1">
            <a:spLocks/>
          </p:cNvSpPr>
          <p:nvPr/>
        </p:nvSpPr>
        <p:spPr>
          <a:xfrm>
            <a:off x="1753" y="887807"/>
            <a:ext cx="4762709" cy="346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r"/>
            <a:r>
              <a:rPr lang="en" sz="5400" dirty="0"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34A8DB7D-D40F-E8E2-F14A-88BEA2A81EE3}"/>
              </a:ext>
            </a:extLst>
          </p:cNvPr>
          <p:cNvSpPr txBox="1">
            <a:spLocks/>
          </p:cNvSpPr>
          <p:nvPr/>
        </p:nvSpPr>
        <p:spPr>
          <a:xfrm>
            <a:off x="4849170" y="1001125"/>
            <a:ext cx="217807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641065C5-88D9-D24A-CAA5-53A313F22AB7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2;p24">
            <a:extLst>
              <a:ext uri="{FF2B5EF4-FFF2-40B4-BE49-F238E27FC236}">
                <a16:creationId xmlns:a16="http://schemas.microsoft.com/office/drawing/2014/main" id="{12B81333-1FEA-55D1-8407-C99009F81ABE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6" name="Google Shape;104;p24">
            <a:extLst>
              <a:ext uri="{FF2B5EF4-FFF2-40B4-BE49-F238E27FC236}">
                <a16:creationId xmlns:a16="http://schemas.microsoft.com/office/drawing/2014/main" id="{A0BC5FF2-5132-07AF-1777-C89A9697368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6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4;p30">
            <a:extLst>
              <a:ext uri="{FF2B5EF4-FFF2-40B4-BE49-F238E27FC236}">
                <a16:creationId xmlns:a16="http://schemas.microsoft.com/office/drawing/2014/main" id="{27E8DFBF-268B-A8F0-AD6D-4C3A3DB9DF5A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SYSTEM ARCHITECTURE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76;p30">
            <a:extLst>
              <a:ext uri="{FF2B5EF4-FFF2-40B4-BE49-F238E27FC236}">
                <a16:creationId xmlns:a16="http://schemas.microsoft.com/office/drawing/2014/main" id="{7924A55F-70B4-F44E-5578-B0032C874143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</a:p>
        </p:txBody>
      </p:sp>
      <p:cxnSp>
        <p:nvCxnSpPr>
          <p:cNvPr id="5" name="Google Shape;177;p30">
            <a:extLst>
              <a:ext uri="{FF2B5EF4-FFF2-40B4-BE49-F238E27FC236}">
                <a16:creationId xmlns:a16="http://schemas.microsoft.com/office/drawing/2014/main" id="{0D28CE26-A482-DA0A-C7F2-643025F7FBC8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F93138D3-160A-6606-0047-D90DF8B9A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11"/>
          <a:stretch/>
        </p:blipFill>
        <p:spPr>
          <a:xfrm>
            <a:off x="516835" y="486227"/>
            <a:ext cx="7909420" cy="43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19999" y="292663"/>
            <a:ext cx="4404000" cy="2598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latin typeface="Rajdhani"/>
                <a:cs typeface="Rajdhani"/>
                <a:sym typeface="Rajdhani"/>
              </a:rPr>
              <a:t>NLP TOOLKIT</a:t>
            </a:r>
            <a:endParaRPr lang="en-US" dirty="0"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19999" y="2717697"/>
            <a:ext cx="3384900" cy="568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Fira Sans Condensed Light"/>
                <a:sym typeface="Fira Sans Condensed Light"/>
              </a:rPr>
              <a:t>A web application for all things related to natural language processing.</a:t>
            </a:r>
            <a:endParaRPr lang="en-US" dirty="0"/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Google Shape;103;p24">
            <a:extLst>
              <a:ext uri="{FF2B5EF4-FFF2-40B4-BE49-F238E27FC236}">
                <a16:creationId xmlns:a16="http://schemas.microsoft.com/office/drawing/2014/main" id="{98126CFB-4E3B-9696-2CC0-69DB5357D800}"/>
              </a:ext>
            </a:extLst>
          </p:cNvPr>
          <p:cNvSpPr txBox="1">
            <a:spLocks/>
          </p:cNvSpPr>
          <p:nvPr/>
        </p:nvSpPr>
        <p:spPr>
          <a:xfrm>
            <a:off x="719999" y="3346229"/>
            <a:ext cx="3779811" cy="5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Under the Guidance of</a:t>
            </a:r>
            <a:r>
              <a:rPr lang="en" sz="1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:</a:t>
            </a:r>
          </a:p>
          <a:p>
            <a:pPr marL="0" indent="0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Raghavendra Mishra </a:t>
            </a:r>
          </a:p>
          <a:p>
            <a:pPr marL="0" indent="0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(Assistant Professor – VIT Bhopal University)</a:t>
            </a:r>
          </a:p>
        </p:txBody>
      </p:sp>
      <p:sp>
        <p:nvSpPr>
          <p:cNvPr id="3" name="Google Shape;103;p24">
            <a:extLst>
              <a:ext uri="{FF2B5EF4-FFF2-40B4-BE49-F238E27FC236}">
                <a16:creationId xmlns:a16="http://schemas.microsoft.com/office/drawing/2014/main" id="{1F36C64B-379B-E62E-8C52-5411A3E7B6E4}"/>
              </a:ext>
            </a:extLst>
          </p:cNvPr>
          <p:cNvSpPr txBox="1">
            <a:spLocks/>
          </p:cNvSpPr>
          <p:nvPr/>
        </p:nvSpPr>
        <p:spPr>
          <a:xfrm>
            <a:off x="719999" y="4108261"/>
            <a:ext cx="2961664" cy="5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" sz="1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Developed By:</a:t>
            </a:r>
          </a:p>
          <a:p>
            <a:pPr marL="0" indent="0"/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Aman Kumar Pandey - (21MCA10061)</a:t>
            </a:r>
          </a:p>
        </p:txBody>
      </p:sp>
    </p:spTree>
    <p:extLst>
      <p:ext uri="{BB962C8B-B14F-4D97-AF65-F5344CB8AC3E}">
        <p14:creationId xmlns:p14="http://schemas.microsoft.com/office/powerpoint/2010/main" val="18810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ADD91637-A24F-D23C-8734-FC34976CA7FD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D6B87349-7B73-258D-81FB-A53015788727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8A2E8B8C-0E84-25AD-3DF2-49248CD1676C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SYSTEM ARCHITECTURE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3" descr="Diagram&#10;&#10;Description automatically generated">
            <a:extLst>
              <a:ext uri="{FF2B5EF4-FFF2-40B4-BE49-F238E27FC236}">
                <a16:creationId xmlns:a16="http://schemas.microsoft.com/office/drawing/2014/main" id="{220210DA-AD92-9830-A756-59CD6B938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36" y="890603"/>
            <a:ext cx="8275465" cy="336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53EF9551-2858-11FC-E403-52C744E40B8E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03.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BB200E40-E8B7-95EC-6B39-9ED578D21E32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8AFB0BA5-70BC-66DC-1985-C58A82A495CC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SYSTEM ARCHITECTURE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3" descr="Diagram&#10;&#10;Description automatically generated">
            <a:extLst>
              <a:ext uri="{FF2B5EF4-FFF2-40B4-BE49-F238E27FC236}">
                <a16:creationId xmlns:a16="http://schemas.microsoft.com/office/drawing/2014/main" id="{3925926F-8631-441D-6396-D7A0B8D7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44" y="579044"/>
            <a:ext cx="8090960" cy="43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9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0">
            <a:extLst>
              <a:ext uri="{FF2B5EF4-FFF2-40B4-BE49-F238E27FC236}">
                <a16:creationId xmlns:a16="http://schemas.microsoft.com/office/drawing/2014/main" id="{5B1334C2-6D81-64E7-54B5-D5DFCB9C19D7}"/>
              </a:ext>
            </a:extLst>
          </p:cNvPr>
          <p:cNvSpPr txBox="1">
            <a:spLocks/>
          </p:cNvSpPr>
          <p:nvPr/>
        </p:nvSpPr>
        <p:spPr>
          <a:xfrm>
            <a:off x="1753" y="887807"/>
            <a:ext cx="4762709" cy="346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r"/>
            <a:r>
              <a:rPr lang="en" sz="6000" dirty="0"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F12CA636-B9AC-6B08-229B-AF87AAC8D948}"/>
              </a:ext>
            </a:extLst>
          </p:cNvPr>
          <p:cNvSpPr txBox="1">
            <a:spLocks/>
          </p:cNvSpPr>
          <p:nvPr/>
        </p:nvSpPr>
        <p:spPr>
          <a:xfrm>
            <a:off x="4849170" y="1001125"/>
            <a:ext cx="217807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C1429B55-3BF0-2205-CA30-DF6C102EEEB0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2;p24">
            <a:extLst>
              <a:ext uri="{FF2B5EF4-FFF2-40B4-BE49-F238E27FC236}">
                <a16:creationId xmlns:a16="http://schemas.microsoft.com/office/drawing/2014/main" id="{20E1CC16-39F5-6973-14F5-FFCD55D851C7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6" name="Google Shape;104;p24">
            <a:extLst>
              <a:ext uri="{FF2B5EF4-FFF2-40B4-BE49-F238E27FC236}">
                <a16:creationId xmlns:a16="http://schemas.microsoft.com/office/drawing/2014/main" id="{2F48BD66-B9DF-C642-9995-98415C6C5F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87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2;p42">
            <a:extLst>
              <a:ext uri="{FF2B5EF4-FFF2-40B4-BE49-F238E27FC236}">
                <a16:creationId xmlns:a16="http://schemas.microsoft.com/office/drawing/2014/main" id="{97B6F0B7-85F7-569E-AD1D-01F45DCAB474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3000" dirty="0">
                <a:latin typeface="Calibri" panose="020F0502020204030204" pitchFamily="34" charset="0"/>
                <a:cs typeface="Calibri" panose="020F0502020204030204" pitchFamily="34" charset="0"/>
              </a:rPr>
              <a:t>Technologies Used</a:t>
            </a:r>
          </a:p>
        </p:txBody>
      </p:sp>
      <p:sp>
        <p:nvSpPr>
          <p:cNvPr id="3" name="Google Shape;1603;p42">
            <a:extLst>
              <a:ext uri="{FF2B5EF4-FFF2-40B4-BE49-F238E27FC236}">
                <a16:creationId xmlns:a16="http://schemas.microsoft.com/office/drawing/2014/main" id="{BD533FF9-51BA-740B-84CB-46ABBC668BDB}"/>
              </a:ext>
            </a:extLst>
          </p:cNvPr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The programming language – brief intro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4" name="Google Shape;1604;p42">
            <a:extLst>
              <a:ext uri="{FF2B5EF4-FFF2-40B4-BE49-F238E27FC236}">
                <a16:creationId xmlns:a16="http://schemas.microsoft.com/office/drawing/2014/main" id="{E5B283DE-6B6C-AEFF-3E5E-251F2D219420}"/>
              </a:ext>
            </a:extLst>
          </p:cNvPr>
          <p:cNvSpPr txBox="1"/>
          <p:nvPr/>
        </p:nvSpPr>
        <p:spPr>
          <a:xfrm>
            <a:off x="3917150" y="3503178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The lightweight web framework and its brief intro</a:t>
            </a:r>
            <a:endParaRPr lang="en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grpSp>
        <p:nvGrpSpPr>
          <p:cNvPr id="5" name="Google Shape;1605;p42">
            <a:extLst>
              <a:ext uri="{FF2B5EF4-FFF2-40B4-BE49-F238E27FC236}">
                <a16:creationId xmlns:a16="http://schemas.microsoft.com/office/drawing/2014/main" id="{87E76DDF-F666-5421-8091-6EAF38301928}"/>
              </a:ext>
            </a:extLst>
          </p:cNvPr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6" name="Google Shape;1606;p42">
              <a:extLst>
                <a:ext uri="{FF2B5EF4-FFF2-40B4-BE49-F238E27FC236}">
                  <a16:creationId xmlns:a16="http://schemas.microsoft.com/office/drawing/2014/main" id="{6B10B600-598B-1BF0-F89D-FDBD5E10BC92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Google Shape;1607;p42">
              <a:extLst>
                <a:ext uri="{FF2B5EF4-FFF2-40B4-BE49-F238E27FC236}">
                  <a16:creationId xmlns:a16="http://schemas.microsoft.com/office/drawing/2014/main" id="{1A4D11D1-B9A3-814E-10A7-21321F6D3DCD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Google Shape;1608;p42">
              <a:extLst>
                <a:ext uri="{FF2B5EF4-FFF2-40B4-BE49-F238E27FC236}">
                  <a16:creationId xmlns:a16="http://schemas.microsoft.com/office/drawing/2014/main" id="{75FC81A3-D83A-3EDC-32E0-1064EBD27862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oogle Shape;1609;p42">
              <a:extLst>
                <a:ext uri="{FF2B5EF4-FFF2-40B4-BE49-F238E27FC236}">
                  <a16:creationId xmlns:a16="http://schemas.microsoft.com/office/drawing/2014/main" id="{6C0EDF7B-3941-8A42-311B-AE8273361D52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Google Shape;1610;p42">
              <a:extLst>
                <a:ext uri="{FF2B5EF4-FFF2-40B4-BE49-F238E27FC236}">
                  <a16:creationId xmlns:a16="http://schemas.microsoft.com/office/drawing/2014/main" id="{4641E840-7DBE-6ADC-7FD7-1AB160AA457A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Google Shape;1611;p42">
              <a:extLst>
                <a:ext uri="{FF2B5EF4-FFF2-40B4-BE49-F238E27FC236}">
                  <a16:creationId xmlns:a16="http://schemas.microsoft.com/office/drawing/2014/main" id="{E51C82FA-D70F-13A9-E8DE-09E61428463B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Google Shape;1612;p42">
              <a:extLst>
                <a:ext uri="{FF2B5EF4-FFF2-40B4-BE49-F238E27FC236}">
                  <a16:creationId xmlns:a16="http://schemas.microsoft.com/office/drawing/2014/main" id="{462BB789-905D-4C4D-6ED4-AB00E3FDFCEB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Google Shape;1613;p42">
              <a:extLst>
                <a:ext uri="{FF2B5EF4-FFF2-40B4-BE49-F238E27FC236}">
                  <a16:creationId xmlns:a16="http://schemas.microsoft.com/office/drawing/2014/main" id="{70EF8EB9-0763-26A3-99FC-BC7E70C310FC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Google Shape;1614;p42">
              <a:extLst>
                <a:ext uri="{FF2B5EF4-FFF2-40B4-BE49-F238E27FC236}">
                  <a16:creationId xmlns:a16="http://schemas.microsoft.com/office/drawing/2014/main" id="{72936AE0-981A-1D4F-FB2E-0175439109B6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1615;p42">
              <a:extLst>
                <a:ext uri="{FF2B5EF4-FFF2-40B4-BE49-F238E27FC236}">
                  <a16:creationId xmlns:a16="http://schemas.microsoft.com/office/drawing/2014/main" id="{20453A85-1673-6DA2-E164-927FD20DACD6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Google Shape;1616;p42">
              <a:extLst>
                <a:ext uri="{FF2B5EF4-FFF2-40B4-BE49-F238E27FC236}">
                  <a16:creationId xmlns:a16="http://schemas.microsoft.com/office/drawing/2014/main" id="{E92E82A8-AEE4-31B4-717E-4B3BCF439729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oogle Shape;1617;p42">
              <a:extLst>
                <a:ext uri="{FF2B5EF4-FFF2-40B4-BE49-F238E27FC236}">
                  <a16:creationId xmlns:a16="http://schemas.microsoft.com/office/drawing/2014/main" id="{A53ABFFD-85B9-5C79-130A-AEFBD52B2215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Google Shape;1618;p42">
              <a:extLst>
                <a:ext uri="{FF2B5EF4-FFF2-40B4-BE49-F238E27FC236}">
                  <a16:creationId xmlns:a16="http://schemas.microsoft.com/office/drawing/2014/main" id="{973B5E1A-9B06-8F53-A436-19D0497441DD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Google Shape;1619;p42">
              <a:extLst>
                <a:ext uri="{FF2B5EF4-FFF2-40B4-BE49-F238E27FC236}">
                  <a16:creationId xmlns:a16="http://schemas.microsoft.com/office/drawing/2014/main" id="{D836B57C-4C5A-2EC4-1B80-65CF9ABE457F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1620;p42">
              <a:extLst>
                <a:ext uri="{FF2B5EF4-FFF2-40B4-BE49-F238E27FC236}">
                  <a16:creationId xmlns:a16="http://schemas.microsoft.com/office/drawing/2014/main" id="{70E3FAED-C7F6-FC8A-E346-8D9161662DD3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oogle Shape;1621;p42">
              <a:extLst>
                <a:ext uri="{FF2B5EF4-FFF2-40B4-BE49-F238E27FC236}">
                  <a16:creationId xmlns:a16="http://schemas.microsoft.com/office/drawing/2014/main" id="{374CE892-22E6-8696-DAB1-084CBFB73F55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Google Shape;1622;p42">
              <a:extLst>
                <a:ext uri="{FF2B5EF4-FFF2-40B4-BE49-F238E27FC236}">
                  <a16:creationId xmlns:a16="http://schemas.microsoft.com/office/drawing/2014/main" id="{4013BD7F-BAB6-8156-7633-C0F146CA04E3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1623;p42">
              <a:extLst>
                <a:ext uri="{FF2B5EF4-FFF2-40B4-BE49-F238E27FC236}">
                  <a16:creationId xmlns:a16="http://schemas.microsoft.com/office/drawing/2014/main" id="{DA484874-A449-515B-C2CD-BFECBA102D57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1624;p42">
              <a:extLst>
                <a:ext uri="{FF2B5EF4-FFF2-40B4-BE49-F238E27FC236}">
                  <a16:creationId xmlns:a16="http://schemas.microsoft.com/office/drawing/2014/main" id="{B4DFEB7C-573B-DCDB-9A27-88A5DADE3827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1625;p42">
              <a:extLst>
                <a:ext uri="{FF2B5EF4-FFF2-40B4-BE49-F238E27FC236}">
                  <a16:creationId xmlns:a16="http://schemas.microsoft.com/office/drawing/2014/main" id="{0A69FC5D-D941-9C27-9C5C-60DB7EB0BB8F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1626;p42">
              <a:extLst>
                <a:ext uri="{FF2B5EF4-FFF2-40B4-BE49-F238E27FC236}">
                  <a16:creationId xmlns:a16="http://schemas.microsoft.com/office/drawing/2014/main" id="{5F48C94C-DA1E-5AD3-9005-FDA37581EB33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" name="Google Shape;1627;p42">
            <a:extLst>
              <a:ext uri="{FF2B5EF4-FFF2-40B4-BE49-F238E27FC236}">
                <a16:creationId xmlns:a16="http://schemas.microsoft.com/office/drawing/2014/main" id="{1C5D58DA-9B5B-3869-934A-CAF4968EB845}"/>
              </a:ext>
            </a:extLst>
          </p:cNvPr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28" name="Google Shape;1628;p42">
              <a:extLst>
                <a:ext uri="{FF2B5EF4-FFF2-40B4-BE49-F238E27FC236}">
                  <a16:creationId xmlns:a16="http://schemas.microsoft.com/office/drawing/2014/main" id="{9934ACED-1AB2-E51D-C44B-EB2E96906CC9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1629;p42">
              <a:extLst>
                <a:ext uri="{FF2B5EF4-FFF2-40B4-BE49-F238E27FC236}">
                  <a16:creationId xmlns:a16="http://schemas.microsoft.com/office/drawing/2014/main" id="{53140FFD-680E-B1E1-D941-8A151335B4C5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Google Shape;1630;p42">
              <a:extLst>
                <a:ext uri="{FF2B5EF4-FFF2-40B4-BE49-F238E27FC236}">
                  <a16:creationId xmlns:a16="http://schemas.microsoft.com/office/drawing/2014/main" id="{8C4AAFD0-258A-6CB8-0327-566F45956CDA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1" name="Google Shape;1631;p42">
            <a:extLst>
              <a:ext uri="{FF2B5EF4-FFF2-40B4-BE49-F238E27FC236}">
                <a16:creationId xmlns:a16="http://schemas.microsoft.com/office/drawing/2014/main" id="{DCD1B6D6-E914-8524-D1DC-3D8D2109E3E8}"/>
              </a:ext>
            </a:extLst>
          </p:cNvPr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32" name="Google Shape;1632;p42">
              <a:extLst>
                <a:ext uri="{FF2B5EF4-FFF2-40B4-BE49-F238E27FC236}">
                  <a16:creationId xmlns:a16="http://schemas.microsoft.com/office/drawing/2014/main" id="{9EED52DA-2982-6E05-2F0A-FBF131C9FC0A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oogle Shape;1633;p42">
              <a:extLst>
                <a:ext uri="{FF2B5EF4-FFF2-40B4-BE49-F238E27FC236}">
                  <a16:creationId xmlns:a16="http://schemas.microsoft.com/office/drawing/2014/main" id="{FDCF1185-9BDF-B505-C34C-BC3420AF8C09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1634;p42">
              <a:extLst>
                <a:ext uri="{FF2B5EF4-FFF2-40B4-BE49-F238E27FC236}">
                  <a16:creationId xmlns:a16="http://schemas.microsoft.com/office/drawing/2014/main" id="{ABEEE1E8-5A68-1F94-7599-920E29AD588B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Google Shape;1635;p42">
              <a:extLst>
                <a:ext uri="{FF2B5EF4-FFF2-40B4-BE49-F238E27FC236}">
                  <a16:creationId xmlns:a16="http://schemas.microsoft.com/office/drawing/2014/main" id="{535ABC72-A1B9-AE04-6544-C1CE7B557632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Google Shape;1636;p42">
              <a:extLst>
                <a:ext uri="{FF2B5EF4-FFF2-40B4-BE49-F238E27FC236}">
                  <a16:creationId xmlns:a16="http://schemas.microsoft.com/office/drawing/2014/main" id="{8573C3D2-A6B9-4CCE-92B4-1E9A395C8DF8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Google Shape;1637;p42">
              <a:extLst>
                <a:ext uri="{FF2B5EF4-FFF2-40B4-BE49-F238E27FC236}">
                  <a16:creationId xmlns:a16="http://schemas.microsoft.com/office/drawing/2014/main" id="{E70D2F70-716E-A028-1966-D45616702400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Google Shape;1638;p42">
              <a:extLst>
                <a:ext uri="{FF2B5EF4-FFF2-40B4-BE49-F238E27FC236}">
                  <a16:creationId xmlns:a16="http://schemas.microsoft.com/office/drawing/2014/main" id="{4486D836-AD3F-8AE9-91A9-C6895ACD2E81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oogle Shape;1639;p42">
              <a:extLst>
                <a:ext uri="{FF2B5EF4-FFF2-40B4-BE49-F238E27FC236}">
                  <a16:creationId xmlns:a16="http://schemas.microsoft.com/office/drawing/2014/main" id="{7C077E20-9310-6386-972C-A853FEC9335E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Google Shape;1640;p42">
              <a:extLst>
                <a:ext uri="{FF2B5EF4-FFF2-40B4-BE49-F238E27FC236}">
                  <a16:creationId xmlns:a16="http://schemas.microsoft.com/office/drawing/2014/main" id="{CE545C83-894C-4665-57D4-AA7CC5B3E339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1641;p42">
              <a:extLst>
                <a:ext uri="{FF2B5EF4-FFF2-40B4-BE49-F238E27FC236}">
                  <a16:creationId xmlns:a16="http://schemas.microsoft.com/office/drawing/2014/main" id="{C739E0F4-E31A-E754-60F5-CA3C0E1DBC16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oogle Shape;1642;p42">
              <a:extLst>
                <a:ext uri="{FF2B5EF4-FFF2-40B4-BE49-F238E27FC236}">
                  <a16:creationId xmlns:a16="http://schemas.microsoft.com/office/drawing/2014/main" id="{1192F751-4E6D-40C5-8379-AE1AFD8C8B5F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Google Shape;1643;p42">
              <a:extLst>
                <a:ext uri="{FF2B5EF4-FFF2-40B4-BE49-F238E27FC236}">
                  <a16:creationId xmlns:a16="http://schemas.microsoft.com/office/drawing/2014/main" id="{37EC32C9-0CD9-0AAE-FB87-0CA2AB921C1A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Google Shape;1644;p42">
              <a:extLst>
                <a:ext uri="{FF2B5EF4-FFF2-40B4-BE49-F238E27FC236}">
                  <a16:creationId xmlns:a16="http://schemas.microsoft.com/office/drawing/2014/main" id="{0FE14634-4A6C-9F4C-AC40-5CB2BAE578B4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oogle Shape;1645;p42">
              <a:extLst>
                <a:ext uri="{FF2B5EF4-FFF2-40B4-BE49-F238E27FC236}">
                  <a16:creationId xmlns:a16="http://schemas.microsoft.com/office/drawing/2014/main" id="{28259484-3253-8266-A426-B9BC62346FCB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Google Shape;1646;p42">
              <a:extLst>
                <a:ext uri="{FF2B5EF4-FFF2-40B4-BE49-F238E27FC236}">
                  <a16:creationId xmlns:a16="http://schemas.microsoft.com/office/drawing/2014/main" id="{7DBDADC6-5BCE-B137-3B17-7A720EEDBD3A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Google Shape;1647;p42">
              <a:extLst>
                <a:ext uri="{FF2B5EF4-FFF2-40B4-BE49-F238E27FC236}">
                  <a16:creationId xmlns:a16="http://schemas.microsoft.com/office/drawing/2014/main" id="{66E7B821-5B32-C1E9-0D78-8827667187CF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1648;p42">
              <a:extLst>
                <a:ext uri="{FF2B5EF4-FFF2-40B4-BE49-F238E27FC236}">
                  <a16:creationId xmlns:a16="http://schemas.microsoft.com/office/drawing/2014/main" id="{E83071BB-BA6F-50A8-DE54-C1613FD139FC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Google Shape;1649;p42">
              <a:extLst>
                <a:ext uri="{FF2B5EF4-FFF2-40B4-BE49-F238E27FC236}">
                  <a16:creationId xmlns:a16="http://schemas.microsoft.com/office/drawing/2014/main" id="{B7A2D929-E6F9-832B-246F-AF5A1667D468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Google Shape;1650;p42">
              <a:extLst>
                <a:ext uri="{FF2B5EF4-FFF2-40B4-BE49-F238E27FC236}">
                  <a16:creationId xmlns:a16="http://schemas.microsoft.com/office/drawing/2014/main" id="{62BA8DF5-BD87-FF97-5BB8-162417FDCA17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oogle Shape;1651;p42">
              <a:extLst>
                <a:ext uri="{FF2B5EF4-FFF2-40B4-BE49-F238E27FC236}">
                  <a16:creationId xmlns:a16="http://schemas.microsoft.com/office/drawing/2014/main" id="{894A3A2B-4225-7847-7AE1-380FC10D0207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Google Shape;1652;p42">
              <a:extLst>
                <a:ext uri="{FF2B5EF4-FFF2-40B4-BE49-F238E27FC236}">
                  <a16:creationId xmlns:a16="http://schemas.microsoft.com/office/drawing/2014/main" id="{0F67271B-CAFA-333F-1898-00133D1C8190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3" name="Google Shape;1653;p42">
            <a:extLst>
              <a:ext uri="{FF2B5EF4-FFF2-40B4-BE49-F238E27FC236}">
                <a16:creationId xmlns:a16="http://schemas.microsoft.com/office/drawing/2014/main" id="{EB8C1483-859F-94AC-CFD0-3DEB0384ED83}"/>
              </a:ext>
            </a:extLst>
          </p:cNvPr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54" name="Google Shape;1654;p42">
              <a:extLst>
                <a:ext uri="{FF2B5EF4-FFF2-40B4-BE49-F238E27FC236}">
                  <a16:creationId xmlns:a16="http://schemas.microsoft.com/office/drawing/2014/main" id="{37C3B7E3-AC14-1D19-62BE-552AA02C59F8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Google Shape;1655;p42">
              <a:extLst>
                <a:ext uri="{FF2B5EF4-FFF2-40B4-BE49-F238E27FC236}">
                  <a16:creationId xmlns:a16="http://schemas.microsoft.com/office/drawing/2014/main" id="{540BC3AD-A2C1-215B-6889-9375AE918B9F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oogle Shape;1656;p42">
              <a:extLst>
                <a:ext uri="{FF2B5EF4-FFF2-40B4-BE49-F238E27FC236}">
                  <a16:creationId xmlns:a16="http://schemas.microsoft.com/office/drawing/2014/main" id="{CB43F248-8C15-E6DB-2363-7CA00657AAA5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" name="Google Shape;1657;p42">
            <a:extLst>
              <a:ext uri="{FF2B5EF4-FFF2-40B4-BE49-F238E27FC236}">
                <a16:creationId xmlns:a16="http://schemas.microsoft.com/office/drawing/2014/main" id="{BB7E1463-05A3-48A8-8467-AE4D7FE10364}"/>
              </a:ext>
            </a:extLst>
          </p:cNvPr>
          <p:cNvGrpSpPr/>
          <p:nvPr/>
        </p:nvGrpSpPr>
        <p:grpSpPr>
          <a:xfrm>
            <a:off x="2876365" y="3393014"/>
            <a:ext cx="635477" cy="633411"/>
            <a:chOff x="6039282" y="1042577"/>
            <a:chExt cx="734315" cy="731929"/>
          </a:xfrm>
        </p:grpSpPr>
        <p:sp>
          <p:nvSpPr>
            <p:cNvPr id="58" name="Google Shape;1658;p42">
              <a:extLst>
                <a:ext uri="{FF2B5EF4-FFF2-40B4-BE49-F238E27FC236}">
                  <a16:creationId xmlns:a16="http://schemas.microsoft.com/office/drawing/2014/main" id="{C22AC599-8689-88B0-D94C-B931609CBC8E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Google Shape;1659;p42">
              <a:extLst>
                <a:ext uri="{FF2B5EF4-FFF2-40B4-BE49-F238E27FC236}">
                  <a16:creationId xmlns:a16="http://schemas.microsoft.com/office/drawing/2014/main" id="{DD7D2B12-A6FF-5DC0-6F58-28DA8420B500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Google Shape;1660;p42">
              <a:extLst>
                <a:ext uri="{FF2B5EF4-FFF2-40B4-BE49-F238E27FC236}">
                  <a16:creationId xmlns:a16="http://schemas.microsoft.com/office/drawing/2014/main" id="{2DB5BD5E-A081-6ADD-B964-94FE46D0BC4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Google Shape;1661;p42">
              <a:extLst>
                <a:ext uri="{FF2B5EF4-FFF2-40B4-BE49-F238E27FC236}">
                  <a16:creationId xmlns:a16="http://schemas.microsoft.com/office/drawing/2014/main" id="{CA603DAB-E362-6373-9711-E107A9153F4A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Google Shape;1662;p42">
              <a:extLst>
                <a:ext uri="{FF2B5EF4-FFF2-40B4-BE49-F238E27FC236}">
                  <a16:creationId xmlns:a16="http://schemas.microsoft.com/office/drawing/2014/main" id="{635AD56C-6FF0-FAB0-A3D6-352F3E84ACC6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Google Shape;1663;p42">
              <a:extLst>
                <a:ext uri="{FF2B5EF4-FFF2-40B4-BE49-F238E27FC236}">
                  <a16:creationId xmlns:a16="http://schemas.microsoft.com/office/drawing/2014/main" id="{AA217957-712A-0B03-5565-83B4CA1749BA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Google Shape;1664;p42">
              <a:extLst>
                <a:ext uri="{FF2B5EF4-FFF2-40B4-BE49-F238E27FC236}">
                  <a16:creationId xmlns:a16="http://schemas.microsoft.com/office/drawing/2014/main" id="{F97D12DF-AC47-76FB-1B12-EDA1FFBEEC7E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Google Shape;1665;p42">
              <a:extLst>
                <a:ext uri="{FF2B5EF4-FFF2-40B4-BE49-F238E27FC236}">
                  <a16:creationId xmlns:a16="http://schemas.microsoft.com/office/drawing/2014/main" id="{DF43C220-B638-F240-6296-912F9C185346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Google Shape;1666;p42">
              <a:extLst>
                <a:ext uri="{FF2B5EF4-FFF2-40B4-BE49-F238E27FC236}">
                  <a16:creationId xmlns:a16="http://schemas.microsoft.com/office/drawing/2014/main" id="{72DBA7AD-0682-13E0-F5A9-5055543E3A97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Google Shape;1667;p42">
              <a:extLst>
                <a:ext uri="{FF2B5EF4-FFF2-40B4-BE49-F238E27FC236}">
                  <a16:creationId xmlns:a16="http://schemas.microsoft.com/office/drawing/2014/main" id="{610DF1C8-F3D0-608F-8C9B-63D23D29C9E5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Google Shape;1668;p42">
              <a:extLst>
                <a:ext uri="{FF2B5EF4-FFF2-40B4-BE49-F238E27FC236}">
                  <a16:creationId xmlns:a16="http://schemas.microsoft.com/office/drawing/2014/main" id="{5655E3C4-B75F-72AE-1571-3D13B2DEAE63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Google Shape;1669;p42">
              <a:extLst>
                <a:ext uri="{FF2B5EF4-FFF2-40B4-BE49-F238E27FC236}">
                  <a16:creationId xmlns:a16="http://schemas.microsoft.com/office/drawing/2014/main" id="{F6641A46-2ED7-D4E3-3726-0024D70A704C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Google Shape;1670;p42">
              <a:extLst>
                <a:ext uri="{FF2B5EF4-FFF2-40B4-BE49-F238E27FC236}">
                  <a16:creationId xmlns:a16="http://schemas.microsoft.com/office/drawing/2014/main" id="{937DB979-79E2-A4AA-39C7-D3178FFCC4F7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Google Shape;1671;p42">
              <a:extLst>
                <a:ext uri="{FF2B5EF4-FFF2-40B4-BE49-F238E27FC236}">
                  <a16:creationId xmlns:a16="http://schemas.microsoft.com/office/drawing/2014/main" id="{3D3069FB-6365-68C4-D3F9-495E1340ADDE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Google Shape;1672;p42">
              <a:extLst>
                <a:ext uri="{FF2B5EF4-FFF2-40B4-BE49-F238E27FC236}">
                  <a16:creationId xmlns:a16="http://schemas.microsoft.com/office/drawing/2014/main" id="{11DD0743-1B68-16FB-06AE-C3774F112AB8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Google Shape;1673;p42">
              <a:extLst>
                <a:ext uri="{FF2B5EF4-FFF2-40B4-BE49-F238E27FC236}">
                  <a16:creationId xmlns:a16="http://schemas.microsoft.com/office/drawing/2014/main" id="{04067B8D-C59B-43D3-1A39-A22A38A352A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Google Shape;1674;p42">
              <a:extLst>
                <a:ext uri="{FF2B5EF4-FFF2-40B4-BE49-F238E27FC236}">
                  <a16:creationId xmlns:a16="http://schemas.microsoft.com/office/drawing/2014/main" id="{73738F58-8326-4924-5E8E-E6CFCAD459C3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Google Shape;1675;p42">
              <a:extLst>
                <a:ext uri="{FF2B5EF4-FFF2-40B4-BE49-F238E27FC236}">
                  <a16:creationId xmlns:a16="http://schemas.microsoft.com/office/drawing/2014/main" id="{C5DA707B-CCF9-67D3-DAF6-570F0369A502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Google Shape;1676;p42">
              <a:extLst>
                <a:ext uri="{FF2B5EF4-FFF2-40B4-BE49-F238E27FC236}">
                  <a16:creationId xmlns:a16="http://schemas.microsoft.com/office/drawing/2014/main" id="{DA848ED7-16AE-D0E5-2672-F310FABAD54E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Google Shape;1677;p42">
              <a:extLst>
                <a:ext uri="{FF2B5EF4-FFF2-40B4-BE49-F238E27FC236}">
                  <a16:creationId xmlns:a16="http://schemas.microsoft.com/office/drawing/2014/main" id="{7FCB2A95-601E-99AF-411D-F0EE43BBAB93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Google Shape;1678;p42">
              <a:extLst>
                <a:ext uri="{FF2B5EF4-FFF2-40B4-BE49-F238E27FC236}">
                  <a16:creationId xmlns:a16="http://schemas.microsoft.com/office/drawing/2014/main" id="{E9482635-85E5-12B4-F9CF-888521BE8340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9" name="Google Shape;1679;p42">
            <a:extLst>
              <a:ext uri="{FF2B5EF4-FFF2-40B4-BE49-F238E27FC236}">
                <a16:creationId xmlns:a16="http://schemas.microsoft.com/office/drawing/2014/main" id="{45AC52EB-A202-8F14-D0ED-4455EDC0B6C7}"/>
              </a:ext>
            </a:extLst>
          </p:cNvPr>
          <p:cNvGrpSpPr/>
          <p:nvPr/>
        </p:nvGrpSpPr>
        <p:grpSpPr>
          <a:xfrm rot="3938964">
            <a:off x="2509747" y="3053473"/>
            <a:ext cx="1359428" cy="1359428"/>
            <a:chOff x="885403" y="1571142"/>
            <a:chExt cx="2598600" cy="2598600"/>
          </a:xfrm>
        </p:grpSpPr>
        <p:sp>
          <p:nvSpPr>
            <p:cNvPr id="80" name="Google Shape;1680;p42">
              <a:extLst>
                <a:ext uri="{FF2B5EF4-FFF2-40B4-BE49-F238E27FC236}">
                  <a16:creationId xmlns:a16="http://schemas.microsoft.com/office/drawing/2014/main" id="{A5B9317F-42C5-B3C9-9B2F-2A38D0C3545A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Google Shape;1681;p42">
              <a:extLst>
                <a:ext uri="{FF2B5EF4-FFF2-40B4-BE49-F238E27FC236}">
                  <a16:creationId xmlns:a16="http://schemas.microsoft.com/office/drawing/2014/main" id="{AC633403-9B53-A3B9-37D3-5CD1378454B8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Google Shape;1682;p42">
              <a:extLst>
                <a:ext uri="{FF2B5EF4-FFF2-40B4-BE49-F238E27FC236}">
                  <a16:creationId xmlns:a16="http://schemas.microsoft.com/office/drawing/2014/main" id="{14797ACC-975F-B991-5593-D49961A43C59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3" name="Google Shape;1709;p42">
            <a:extLst>
              <a:ext uri="{FF2B5EF4-FFF2-40B4-BE49-F238E27FC236}">
                <a16:creationId xmlns:a16="http://schemas.microsoft.com/office/drawing/2014/main" id="{E7019956-469C-D53C-6FC1-91C3971C8E5E}"/>
              </a:ext>
            </a:extLst>
          </p:cNvPr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Version control – collaboration and dev-ops, brief intro.</a:t>
            </a:r>
            <a:endParaRPr lang="en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84" name="Google Shape;1711;p42">
            <a:extLst>
              <a:ext uri="{FF2B5EF4-FFF2-40B4-BE49-F238E27FC236}">
                <a16:creationId xmlns:a16="http://schemas.microsoft.com/office/drawing/2014/main" id="{C3941552-1C34-C069-8C22-9827B938F39B}"/>
              </a:ext>
            </a:extLst>
          </p:cNvPr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Python</a:t>
            </a:r>
            <a:endParaRPr sz="1800" b="1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85" name="Google Shape;1712;p42">
            <a:extLst>
              <a:ext uri="{FF2B5EF4-FFF2-40B4-BE49-F238E27FC236}">
                <a16:creationId xmlns:a16="http://schemas.microsoft.com/office/drawing/2014/main" id="{3FEA71D9-962C-DCE4-5A87-B0B675261C02}"/>
              </a:ext>
            </a:extLst>
          </p:cNvPr>
          <p:cNvSpPr txBox="1"/>
          <p:nvPr/>
        </p:nvSpPr>
        <p:spPr>
          <a:xfrm>
            <a:off x="3917150" y="3278653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FLASK</a:t>
            </a:r>
            <a:endParaRPr sz="1800" b="1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86" name="Google Shape;1713;p42">
            <a:extLst>
              <a:ext uri="{FF2B5EF4-FFF2-40B4-BE49-F238E27FC236}">
                <a16:creationId xmlns:a16="http://schemas.microsoft.com/office/drawing/2014/main" id="{73BC1668-FD8C-A1A5-D1D2-6027BD0B5E83}"/>
              </a:ext>
            </a:extLst>
          </p:cNvPr>
          <p:cNvSpPr txBox="1"/>
          <p:nvPr/>
        </p:nvSpPr>
        <p:spPr>
          <a:xfrm>
            <a:off x="6238525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sz="1800" b="1">
                <a:solidFill>
                  <a:schemeClr val="lt2"/>
                </a:solidFill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GIT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Google Shape;174;p30">
            <a:extLst>
              <a:ext uri="{FF2B5EF4-FFF2-40B4-BE49-F238E27FC236}">
                <a16:creationId xmlns:a16="http://schemas.microsoft.com/office/drawing/2014/main" id="{064541C5-1CC9-FCD7-8C44-284F890D8E53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Google Shape;176;p30">
            <a:extLst>
              <a:ext uri="{FF2B5EF4-FFF2-40B4-BE49-F238E27FC236}">
                <a16:creationId xmlns:a16="http://schemas.microsoft.com/office/drawing/2014/main" id="{C8F062E8-C280-C3F5-B616-63CE416A3060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  <p:cxnSp>
        <p:nvCxnSpPr>
          <p:cNvPr id="89" name="Google Shape;177;p30">
            <a:extLst>
              <a:ext uri="{FF2B5EF4-FFF2-40B4-BE49-F238E27FC236}">
                <a16:creationId xmlns:a16="http://schemas.microsoft.com/office/drawing/2014/main" id="{A8FF472C-3E1F-D799-D904-46BB87E01D15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712023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92;p47">
            <a:extLst>
              <a:ext uri="{FF2B5EF4-FFF2-40B4-BE49-F238E27FC236}">
                <a16:creationId xmlns:a16="http://schemas.microsoft.com/office/drawing/2014/main" id="{AA96F8A9-9A9C-D33B-2C64-6F577ABED8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9038" y="2726444"/>
            <a:ext cx="8436848" cy="3075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1.   Python code is readable for new developers.  </a:t>
            </a:r>
            <a:b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2.   Python has a syntax that is easy to understand and friendly. </a:t>
            </a:r>
            <a:b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3.   Python comes with a wide variety of libraries like </a:t>
            </a:r>
            <a:r>
              <a:rPr lang="en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TensorFlow.</a:t>
            </a:r>
            <a:b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4.   </a:t>
            </a:r>
            <a:r>
              <a:rPr lang="en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" sz="1800" b="0" dirty="0">
                <a:latin typeface="Calibri" panose="020F0502020204030204" pitchFamily="34" charset="0"/>
                <a:cs typeface="Calibri" panose="020F0502020204030204" pitchFamily="34" charset="0"/>
              </a:rPr>
              <a:t> is an optimized tensor library primarily used for Deep Learning applications using GPUs and CPUs. It is an open-source machine learning library for Python, mainly developed by the Facebook AI Research team.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B5F73434-A8CC-A63E-396F-D451EB693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633" y="777863"/>
            <a:ext cx="8431351" cy="688226"/>
          </a:xfrm>
        </p:spPr>
        <p:txBody>
          <a:bodyPr/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Why use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99ADC-9C8A-B892-00D6-10B3C585E5C0}"/>
              </a:ext>
            </a:extLst>
          </p:cNvPr>
          <p:cNvSpPr txBox="1"/>
          <p:nvPr/>
        </p:nvSpPr>
        <p:spPr>
          <a:xfrm>
            <a:off x="545082" y="1533917"/>
            <a:ext cx="789748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code is concise and readable even to new developers, which is beneficial to deep learning projects. Due to its simple syntax, the development of applications with Python is fast.</a:t>
            </a:r>
          </a:p>
        </p:txBody>
      </p:sp>
      <p:cxnSp>
        <p:nvCxnSpPr>
          <p:cNvPr id="5" name="Google Shape;177;p30">
            <a:extLst>
              <a:ext uri="{FF2B5EF4-FFF2-40B4-BE49-F238E27FC236}">
                <a16:creationId xmlns:a16="http://schemas.microsoft.com/office/drawing/2014/main" id="{37BC1848-8FAC-3838-D616-28CA7F5DBD5F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74;p30">
            <a:extLst>
              <a:ext uri="{FF2B5EF4-FFF2-40B4-BE49-F238E27FC236}">
                <a16:creationId xmlns:a16="http://schemas.microsoft.com/office/drawing/2014/main" id="{FB5C0D6B-027D-28B4-726F-FB41ED3A7D1B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688A4D53-300B-7562-86BF-AF54A3D12E18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70741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4249-ED96-F1D6-4BC3-CB291A92D39B}"/>
              </a:ext>
            </a:extLst>
          </p:cNvPr>
          <p:cNvSpPr txBox="1">
            <a:spLocks/>
          </p:cNvSpPr>
          <p:nvPr/>
        </p:nvSpPr>
        <p:spPr>
          <a:xfrm>
            <a:off x="109795" y="1794683"/>
            <a:ext cx="8641725" cy="243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Flask is a 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web application framework written in python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, in simple terms it helps end users interact with your python code (in this case our deep learning models) directly from their web browser without needing any libraries, code files, etc.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                 </a:t>
            </a:r>
            <a:r>
              <a:rPr lang="en-US" sz="2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Most ML models are deployed in FLASK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Flask enables you to create web applications very easily, hence enabling you to focus your energy more on other important parts of a ML lifecycle like EDA, feature engineering, etc. 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149022E-DE9D-C820-CD87-70C86414D967}"/>
              </a:ext>
            </a:extLst>
          </p:cNvPr>
          <p:cNvSpPr txBox="1">
            <a:spLocks/>
          </p:cNvSpPr>
          <p:nvPr/>
        </p:nvSpPr>
        <p:spPr>
          <a:xfrm>
            <a:off x="2236798" y="909156"/>
            <a:ext cx="4387720" cy="62849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 algn="ctr"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Google Shape;177;p30">
            <a:extLst>
              <a:ext uri="{FF2B5EF4-FFF2-40B4-BE49-F238E27FC236}">
                <a16:creationId xmlns:a16="http://schemas.microsoft.com/office/drawing/2014/main" id="{0CE96E9A-DBE6-1DA9-AD2F-0E016D2F5724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Google Shape;174;p30">
            <a:extLst>
              <a:ext uri="{FF2B5EF4-FFF2-40B4-BE49-F238E27FC236}">
                <a16:creationId xmlns:a16="http://schemas.microsoft.com/office/drawing/2014/main" id="{A3C4B77E-2E2E-4E51-39BE-86D0412B2096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76;p30">
            <a:extLst>
              <a:ext uri="{FF2B5EF4-FFF2-40B4-BE49-F238E27FC236}">
                <a16:creationId xmlns:a16="http://schemas.microsoft.com/office/drawing/2014/main" id="{0F28A4E1-CBA6-BB22-E183-536E97D14DD4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286117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BC737C-B54A-52FF-6670-42F74B2C03F3}"/>
              </a:ext>
            </a:extLst>
          </p:cNvPr>
          <p:cNvSpPr txBox="1">
            <a:spLocks/>
          </p:cNvSpPr>
          <p:nvPr/>
        </p:nvSpPr>
        <p:spPr>
          <a:xfrm>
            <a:off x="515123" y="1439974"/>
            <a:ext cx="8167272" cy="338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Scalable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:- Its simplicity of use and few dependencies enable it to run smoothly even as it scales up and up.</a:t>
            </a:r>
            <a:b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Flexible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:-There are very few parts of Flask that cannot be easily and safely altered because of its simplicity and minimality.</a:t>
            </a:r>
            <a:b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Modularity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:- Modular code provides a huge number of benefits. With Flask, you have the ability to create multiple Flask applications or servers, distributed across a large network of servers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Google Shape;177;p30">
            <a:extLst>
              <a:ext uri="{FF2B5EF4-FFF2-40B4-BE49-F238E27FC236}">
                <a16:creationId xmlns:a16="http://schemas.microsoft.com/office/drawing/2014/main" id="{98D163E3-A5DB-DA5B-CB53-078B02316149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" name="Google Shape;174;p30">
            <a:extLst>
              <a:ext uri="{FF2B5EF4-FFF2-40B4-BE49-F238E27FC236}">
                <a16:creationId xmlns:a16="http://schemas.microsoft.com/office/drawing/2014/main" id="{2A757DC3-B961-14DA-D60C-396A7C8AD692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76;p30">
            <a:extLst>
              <a:ext uri="{FF2B5EF4-FFF2-40B4-BE49-F238E27FC236}">
                <a16:creationId xmlns:a16="http://schemas.microsoft.com/office/drawing/2014/main" id="{F223DB6F-63DF-A545-87F4-9DA47A32FBEC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C131F-4058-672F-FBCE-EE157B0C7D3A}"/>
              </a:ext>
            </a:extLst>
          </p:cNvPr>
          <p:cNvSpPr txBox="1"/>
          <p:nvPr/>
        </p:nvSpPr>
        <p:spPr>
          <a:xfrm>
            <a:off x="2286000" y="720632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8750" indent="0" algn="ctr">
              <a:buNone/>
            </a:pPr>
            <a:r>
              <a:rPr lang="en-US" sz="3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Advantages of Flask</a:t>
            </a:r>
          </a:p>
          <a:p>
            <a:pPr algn="ctr"/>
            <a:endParaRPr lang="en-US" sz="3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6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800;p48">
            <a:extLst>
              <a:ext uri="{FF2B5EF4-FFF2-40B4-BE49-F238E27FC236}">
                <a16:creationId xmlns:a16="http://schemas.microsoft.com/office/drawing/2014/main" id="{BE0BA765-4949-2281-FD7A-E43B0CCF4A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6502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Calibri" panose="020F0502020204030204" pitchFamily="34" charset="0"/>
                <a:cs typeface="Calibri" panose="020F0502020204030204" pitchFamily="34" charset="0"/>
              </a:rPr>
              <a:t>WHAT IS GIT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27C8D3-CA84-1AA5-7537-4C4746280473}"/>
              </a:ext>
            </a:extLst>
          </p:cNvPr>
          <p:cNvSpPr txBox="1"/>
          <p:nvPr/>
        </p:nvSpPr>
        <p:spPr>
          <a:xfrm>
            <a:off x="720307" y="1333367"/>
            <a:ext cx="78609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8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is a free and open source distributed version control system designed to handle everything from small to very large projects with speed and efficiency.</a:t>
            </a:r>
          </a:p>
        </p:txBody>
      </p:sp>
      <p:pic>
        <p:nvPicPr>
          <p:cNvPr id="24" name="Picture 3" descr="Diagram&#10;&#10;Description automatically generated">
            <a:extLst>
              <a:ext uri="{FF2B5EF4-FFF2-40B4-BE49-F238E27FC236}">
                <a16:creationId xmlns:a16="http://schemas.microsoft.com/office/drawing/2014/main" id="{BE8BF26E-6FBC-63A2-1995-603F434AC686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650806" y="2155176"/>
            <a:ext cx="4161733" cy="24894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5" name="Google Shape;177;p30">
            <a:extLst>
              <a:ext uri="{FF2B5EF4-FFF2-40B4-BE49-F238E27FC236}">
                <a16:creationId xmlns:a16="http://schemas.microsoft.com/office/drawing/2014/main" id="{D71CF5EB-7FE4-7FC7-FBFC-CA5122D92C3B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6" name="Google Shape;174;p30">
            <a:extLst>
              <a:ext uri="{FF2B5EF4-FFF2-40B4-BE49-F238E27FC236}">
                <a16:creationId xmlns:a16="http://schemas.microsoft.com/office/drawing/2014/main" id="{28DBF764-6C77-7FA5-65B1-2E94CEE1D5AF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176;p30">
            <a:extLst>
              <a:ext uri="{FF2B5EF4-FFF2-40B4-BE49-F238E27FC236}">
                <a16:creationId xmlns:a16="http://schemas.microsoft.com/office/drawing/2014/main" id="{40F11146-B0E4-68B5-494E-AC02701672D0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6AA7D9-FD06-A10C-F9FE-4C50EDD52CC1}"/>
              </a:ext>
            </a:extLst>
          </p:cNvPr>
          <p:cNvSpPr txBox="1"/>
          <p:nvPr/>
        </p:nvSpPr>
        <p:spPr>
          <a:xfrm>
            <a:off x="331461" y="2412614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 is used to tracking changes in the source code</a:t>
            </a:r>
            <a:b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distributed version control tool is used for </a:t>
            </a:r>
            <a:b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code management</a:t>
            </a:r>
            <a:b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allows multiple developers to work together</a:t>
            </a:r>
            <a:b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supports non-linear development through its thousands of parallel branches</a:t>
            </a:r>
            <a:endParaRPr lang="en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80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94EA0E2-B363-C92C-9E8E-6C8CED7D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869" y="1611490"/>
            <a:ext cx="8253933" cy="4181994"/>
          </a:xfrm>
          <a:noFill/>
        </p:spPr>
        <p:txBody>
          <a:bodyPr/>
          <a:lstStyle/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      Distributed file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      Perfect to work with others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      Good documentation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4.      Easy to use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5.      Branches allows for simultaneous code versions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58750" indent="0"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6.      It's easy to revert your mistakes</a:t>
            </a:r>
          </a:p>
          <a:p>
            <a:pPr marL="158750" indent="0">
              <a:buNone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E779100-7D1B-6F5E-103C-D5627E2C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29" y="874343"/>
            <a:ext cx="8501942" cy="5727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Do We Need Git In This Project </a:t>
            </a:r>
          </a:p>
        </p:txBody>
      </p:sp>
      <p:cxnSp>
        <p:nvCxnSpPr>
          <p:cNvPr id="6" name="Google Shape;177;p30">
            <a:extLst>
              <a:ext uri="{FF2B5EF4-FFF2-40B4-BE49-F238E27FC236}">
                <a16:creationId xmlns:a16="http://schemas.microsoft.com/office/drawing/2014/main" id="{DCF23EBD-E5D2-48ED-C2B0-629B1683B368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74;p30">
            <a:extLst>
              <a:ext uri="{FF2B5EF4-FFF2-40B4-BE49-F238E27FC236}">
                <a16:creationId xmlns:a16="http://schemas.microsoft.com/office/drawing/2014/main" id="{B8C47B86-EBFF-D873-1BA2-95E214543C00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TECH-STACK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76;p30">
            <a:extLst>
              <a:ext uri="{FF2B5EF4-FFF2-40B4-BE49-F238E27FC236}">
                <a16:creationId xmlns:a16="http://schemas.microsoft.com/office/drawing/2014/main" id="{15097265-2A69-872F-F75F-5E5252672538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621267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;p30">
            <a:extLst>
              <a:ext uri="{FF2B5EF4-FFF2-40B4-BE49-F238E27FC236}">
                <a16:creationId xmlns:a16="http://schemas.microsoft.com/office/drawing/2014/main" id="{E6457A3F-00D7-CE0C-25CD-22DD43341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3" y="887807"/>
            <a:ext cx="4762709" cy="3460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dirty="0">
                <a:latin typeface="Calibri" panose="020F0502020204030204" pitchFamily="34" charset="0"/>
                <a:cs typeface="Calibri" panose="020F0502020204030204" pitchFamily="34" charset="0"/>
              </a:rPr>
              <a:t>H/W &amp; S/W</a:t>
            </a:r>
            <a:br>
              <a:rPr lang="en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5400" dirty="0"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76;p30">
            <a:extLst>
              <a:ext uri="{FF2B5EF4-FFF2-40B4-BE49-F238E27FC236}">
                <a16:creationId xmlns:a16="http://schemas.microsoft.com/office/drawing/2014/main" id="{52E990FA-46EF-E8BB-78C1-1DF00688E4B5}"/>
              </a:ext>
            </a:extLst>
          </p:cNvPr>
          <p:cNvSpPr txBox="1">
            <a:spLocks/>
          </p:cNvSpPr>
          <p:nvPr/>
        </p:nvSpPr>
        <p:spPr>
          <a:xfrm>
            <a:off x="4849170" y="1001125"/>
            <a:ext cx="217807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cxnSp>
        <p:nvCxnSpPr>
          <p:cNvPr id="19" name="Google Shape;177;p30">
            <a:extLst>
              <a:ext uri="{FF2B5EF4-FFF2-40B4-BE49-F238E27FC236}">
                <a16:creationId xmlns:a16="http://schemas.microsoft.com/office/drawing/2014/main" id="{8EB9597C-8EEC-7A21-E11F-100C8E449CB8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02;p24">
            <a:extLst>
              <a:ext uri="{FF2B5EF4-FFF2-40B4-BE49-F238E27FC236}">
                <a16:creationId xmlns:a16="http://schemas.microsoft.com/office/drawing/2014/main" id="{43FA6E08-41FA-B159-B0C5-ABD81FBB50CD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24" name="Google Shape;104;p24">
            <a:extLst>
              <a:ext uri="{FF2B5EF4-FFF2-40B4-BE49-F238E27FC236}">
                <a16:creationId xmlns:a16="http://schemas.microsoft.com/office/drawing/2014/main" id="{4B8D80D3-D808-9983-E79B-04369943B9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33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3F3AAB-CA38-48BA-9044-FB201AD6E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3" r="19070"/>
          <a:stretch/>
        </p:blipFill>
        <p:spPr>
          <a:xfrm>
            <a:off x="6074736" y="1691323"/>
            <a:ext cx="3104708" cy="20177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370044" y="211759"/>
            <a:ext cx="4404000" cy="717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 dirty="0">
                <a:solidFill>
                  <a:srgbClr val="FFC000"/>
                </a:solidFill>
                <a:latin typeface="Rajdhani"/>
                <a:cs typeface="Rajdhani"/>
                <a:sym typeface="Rajdhani"/>
              </a:rPr>
              <a:t>NLP TOOLKIT ?</a:t>
            </a:r>
            <a:endParaRPr lang="en-US" sz="3600" dirty="0">
              <a:solidFill>
                <a:srgbClr val="FFC000"/>
              </a:solidFill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5">
            <a:alphaModFix/>
          </a:blip>
          <a:srcRect l="6664" t="4858" r="6220" b="5495"/>
          <a:stretch/>
        </p:blipFill>
        <p:spPr>
          <a:xfrm>
            <a:off x="14147" y="-126993"/>
            <a:ext cx="1355897" cy="13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51460E-57F3-51C3-8C15-F89FA19B0921}"/>
              </a:ext>
            </a:extLst>
          </p:cNvPr>
          <p:cNvSpPr txBox="1"/>
          <p:nvPr/>
        </p:nvSpPr>
        <p:spPr>
          <a:xfrm>
            <a:off x="448547" y="1499937"/>
            <a:ext cx="615585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In 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NLP TOOLKIT 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we </a:t>
            </a:r>
            <a:r>
              <a:rPr lang="en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will be trying to create a 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web application for all</a:t>
            </a:r>
            <a:b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</a:b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things related to natural language processing u</a:t>
            </a:r>
            <a:r>
              <a:rPr lang="en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sing BERT.</a:t>
            </a:r>
            <a:br>
              <a:rPr lang="en" dirty="0">
                <a:solidFill>
                  <a:srgbClr val="F3F3F3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</a:br>
            <a:endParaRPr lang="en" dirty="0">
              <a:solidFill>
                <a:srgbClr val="F3F3F3"/>
              </a:solidFill>
              <a:latin typeface="Calibri" panose="020F0502020204030204" pitchFamily="34" charset="0"/>
              <a:cs typeface="Calibri" panose="020F0502020204030204" pitchFamily="34" charset="0"/>
              <a:sym typeface="Fira Sans Condensed Light"/>
            </a:endParaRPr>
          </a:p>
          <a:p>
            <a:pPr marL="285750" lvl="0" indent="-285750">
              <a:buClr>
                <a:srgbClr val="F3F3F3"/>
              </a:buClr>
              <a:buSzPts val="2800"/>
              <a:buFont typeface="Arial" panose="020B0604020202020204" pitchFamily="34" charset="0"/>
              <a:buChar char="•"/>
              <a:defRPr/>
            </a:pPr>
            <a:r>
              <a:rPr lang="e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BERT</a:t>
            </a:r>
            <a:r>
              <a:rPr lang="en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Fira Sans Condensed Light"/>
              </a:rPr>
              <a:t> : </a:t>
            </a:r>
            <a: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 or </a:t>
            </a:r>
            <a:r>
              <a:rPr lang="en-IN" dirty="0">
                <a:solidFill>
                  <a:srgbClr val="FFC000"/>
                </a:solidFill>
              </a:rPr>
              <a:t>Bidirectional Encoder Representations from Transformers</a:t>
            </a:r>
            <a:br>
              <a:rPr lang="en-IN" dirty="0"/>
            </a:br>
            <a: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an open-source machine learning framework for NLP.</a:t>
            </a:r>
            <a:b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 is designed to help computers understand the meaning of ambiguous </a:t>
            </a:r>
            <a:b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in text by using surrounding text to establish context.</a:t>
            </a:r>
            <a:br>
              <a:rPr lang="en-IN" b="0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b="0" i="0" dirty="0">
              <a:solidFill>
                <a:schemeClr val="tx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It can be mainly used for Machine Translation, Text Summarization</a:t>
            </a: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,</a:t>
            </a:r>
            <a:b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</a:b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Sentiment Analysis, Question Answering (chatbot), and Text Summarization.</a:t>
            </a:r>
            <a:b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</a:br>
            <a:endParaRPr lang="en-IN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  <a:sym typeface="Advent Pro Light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What we are building: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tabLst/>
              <a:defRPr/>
            </a:pPr>
            <a:r>
              <a:rPr lang="en-IN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	</a:t>
            </a: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In our project we are going to create a web application for: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tabLst/>
              <a:defRPr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		1. Text Summarization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tabLst/>
              <a:defRPr/>
            </a:pPr>
            <a: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  <a:t>		2. Sentiment Analysis</a:t>
            </a:r>
            <a:br>
              <a:rPr lang="en-I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Advent Pro Light"/>
              </a:rPr>
            </a:b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dvent Pro Light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55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Hardware Requirements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CPU with intel i3 – core processor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3917150" y="3503178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Secondary Memory of 250GB in Enough.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2876365" y="3393014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2509747" y="3053473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Minimum 8GB of RAM required.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CPU</a:t>
            </a:r>
            <a:endParaRPr sz="1800" b="1" dirty="0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3917150" y="3278653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Hard Disk</a:t>
            </a:r>
            <a:endParaRPr sz="1800" b="1" dirty="0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RAM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B358B9C8-23DC-C13D-A4C2-BEB8772FECD4}"/>
              </a:ext>
            </a:extLst>
          </p:cNvPr>
          <p:cNvSpPr txBox="1">
            <a:spLocks/>
          </p:cNvSpPr>
          <p:nvPr/>
        </p:nvSpPr>
        <p:spPr>
          <a:xfrm>
            <a:off x="479790" y="64120"/>
            <a:ext cx="2848572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and Software Requirements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76;p30">
            <a:extLst>
              <a:ext uri="{FF2B5EF4-FFF2-40B4-BE49-F238E27FC236}">
                <a16:creationId xmlns:a16="http://schemas.microsoft.com/office/drawing/2014/main" id="{A4446FA5-9CED-F7C4-F212-228977A83E29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</a:t>
            </a:r>
          </a:p>
        </p:txBody>
      </p:sp>
      <p:cxnSp>
        <p:nvCxnSpPr>
          <p:cNvPr id="7" name="Google Shape;177;p30">
            <a:extLst>
              <a:ext uri="{FF2B5EF4-FFF2-40B4-BE49-F238E27FC236}">
                <a16:creationId xmlns:a16="http://schemas.microsoft.com/office/drawing/2014/main" id="{747D2EFB-AB69-3D6A-7383-6985D5642392}"/>
              </a:ext>
            </a:extLst>
          </p:cNvPr>
          <p:cNvCxnSpPr>
            <a:cxnSpLocks/>
          </p:cNvCxnSpPr>
          <p:nvPr/>
        </p:nvCxnSpPr>
        <p:spPr>
          <a:xfrm>
            <a:off x="430588" y="377531"/>
            <a:ext cx="296294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9083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03" name="Google Shape;1603;p42"/>
          <p:cNvSpPr txBox="1"/>
          <p:nvPr/>
        </p:nvSpPr>
        <p:spPr>
          <a:xfrm>
            <a:off x="1700692" y="1898698"/>
            <a:ext cx="214145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To support Flask and Other module for model training and development.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2794118" y="3639717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Install GIT SCM for using GIT commands from CLI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659907" y="1784931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298270" y="1426682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4733033" y="1762860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371377" y="1399776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753333" y="3529553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1386715" y="319001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5796439" y="1876627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To interact with web-app. Preferably use Chrome.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1700692" y="1674174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Python</a:t>
            </a:r>
            <a:endParaRPr sz="1800" b="1" dirty="0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794118" y="3415192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Git SCM</a:t>
            </a:r>
            <a:endParaRPr sz="1800" b="1" dirty="0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5796439" y="1652103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Internet Browser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74;p30">
            <a:extLst>
              <a:ext uri="{FF2B5EF4-FFF2-40B4-BE49-F238E27FC236}">
                <a16:creationId xmlns:a16="http://schemas.microsoft.com/office/drawing/2014/main" id="{B358B9C8-23DC-C13D-A4C2-BEB8772FECD4}"/>
              </a:ext>
            </a:extLst>
          </p:cNvPr>
          <p:cNvSpPr txBox="1">
            <a:spLocks/>
          </p:cNvSpPr>
          <p:nvPr/>
        </p:nvSpPr>
        <p:spPr>
          <a:xfrm>
            <a:off x="479790" y="64120"/>
            <a:ext cx="2848572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and Software Requirements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76;p30">
            <a:extLst>
              <a:ext uri="{FF2B5EF4-FFF2-40B4-BE49-F238E27FC236}">
                <a16:creationId xmlns:a16="http://schemas.microsoft.com/office/drawing/2014/main" id="{A4446FA5-9CED-F7C4-F212-228977A83E29}"/>
              </a:ext>
            </a:extLst>
          </p:cNvPr>
          <p:cNvSpPr txBox="1">
            <a:spLocks/>
          </p:cNvSpPr>
          <p:nvPr/>
        </p:nvSpPr>
        <p:spPr>
          <a:xfrm>
            <a:off x="364144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05.</a:t>
            </a:r>
          </a:p>
        </p:txBody>
      </p:sp>
      <p:cxnSp>
        <p:nvCxnSpPr>
          <p:cNvPr id="7" name="Google Shape;177;p30">
            <a:extLst>
              <a:ext uri="{FF2B5EF4-FFF2-40B4-BE49-F238E27FC236}">
                <a16:creationId xmlns:a16="http://schemas.microsoft.com/office/drawing/2014/main" id="{747D2EFB-AB69-3D6A-7383-6985D5642392}"/>
              </a:ext>
            </a:extLst>
          </p:cNvPr>
          <p:cNvCxnSpPr>
            <a:cxnSpLocks/>
          </p:cNvCxnSpPr>
          <p:nvPr/>
        </p:nvCxnSpPr>
        <p:spPr>
          <a:xfrm>
            <a:off x="430588" y="377531"/>
            <a:ext cx="296294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1604;p42">
            <a:extLst>
              <a:ext uri="{FF2B5EF4-FFF2-40B4-BE49-F238E27FC236}">
                <a16:creationId xmlns:a16="http://schemas.microsoft.com/office/drawing/2014/main" id="{778C7D97-503A-E57D-4E7E-FB7ACCC87AE8}"/>
              </a:ext>
            </a:extLst>
          </p:cNvPr>
          <p:cNvSpPr txBox="1"/>
          <p:nvPr/>
        </p:nvSpPr>
        <p:spPr>
          <a:xfrm>
            <a:off x="6920661" y="365865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Needed to do coding.</a:t>
            </a:r>
          </a:p>
          <a:p>
            <a:pPr>
              <a:spcAft>
                <a:spcPts val="1600"/>
              </a:spcAft>
            </a:pPr>
            <a:r>
              <a:rPr lang="en" dirty="0">
                <a:solidFill>
                  <a:schemeClr val="lt2"/>
                </a:solidFill>
                <a:latin typeface="Calibri" panose="020F0502020204030204" pitchFamily="34" charset="0"/>
                <a:ea typeface="Fira Sans Condensed Light"/>
                <a:cs typeface="Calibri" panose="020F0502020204030204" pitchFamily="34" charset="0"/>
                <a:sym typeface="Fira Sans Condensed Light"/>
              </a:rPr>
              <a:t>Used: VS Code.</a:t>
            </a:r>
            <a:endParaRPr lang="en" dirty="0">
              <a:solidFill>
                <a:schemeClr val="lt2"/>
              </a:solidFill>
              <a:latin typeface="Calibri" panose="020F0502020204030204" pitchFamily="34" charset="0"/>
              <a:ea typeface="Fira Sans Condensed Light"/>
              <a:cs typeface="Calibri" panose="020F0502020204030204" pitchFamily="34" charset="0"/>
            </a:endParaRPr>
          </a:p>
        </p:txBody>
      </p:sp>
      <p:grpSp>
        <p:nvGrpSpPr>
          <p:cNvPr id="3" name="Google Shape;1657;p42">
            <a:extLst>
              <a:ext uri="{FF2B5EF4-FFF2-40B4-BE49-F238E27FC236}">
                <a16:creationId xmlns:a16="http://schemas.microsoft.com/office/drawing/2014/main" id="{84DFE234-C087-4C29-3D9C-B47FDE9FC2A6}"/>
              </a:ext>
            </a:extLst>
          </p:cNvPr>
          <p:cNvGrpSpPr/>
          <p:nvPr/>
        </p:nvGrpSpPr>
        <p:grpSpPr>
          <a:xfrm>
            <a:off x="5879876" y="3548490"/>
            <a:ext cx="635477" cy="633411"/>
            <a:chOff x="6039282" y="1042577"/>
            <a:chExt cx="734315" cy="731929"/>
          </a:xfrm>
        </p:grpSpPr>
        <p:sp>
          <p:nvSpPr>
            <p:cNvPr id="4" name="Google Shape;1658;p42">
              <a:extLst>
                <a:ext uri="{FF2B5EF4-FFF2-40B4-BE49-F238E27FC236}">
                  <a16:creationId xmlns:a16="http://schemas.microsoft.com/office/drawing/2014/main" id="{2E57F899-E460-4290-4C54-9CF35A2CD947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Google Shape;1659;p42">
              <a:extLst>
                <a:ext uri="{FF2B5EF4-FFF2-40B4-BE49-F238E27FC236}">
                  <a16:creationId xmlns:a16="http://schemas.microsoft.com/office/drawing/2014/main" id="{A1705A35-001E-F8AA-44EB-0B5932A6D120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oogle Shape;1660;p42">
              <a:extLst>
                <a:ext uri="{FF2B5EF4-FFF2-40B4-BE49-F238E27FC236}">
                  <a16:creationId xmlns:a16="http://schemas.microsoft.com/office/drawing/2014/main" id="{5BA1539E-F654-C01C-942A-BD49AFC1E779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Google Shape;1661;p42">
              <a:extLst>
                <a:ext uri="{FF2B5EF4-FFF2-40B4-BE49-F238E27FC236}">
                  <a16:creationId xmlns:a16="http://schemas.microsoft.com/office/drawing/2014/main" id="{21C79359-8DF1-36AF-1890-3B3D389AA3A9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Google Shape;1662;p42">
              <a:extLst>
                <a:ext uri="{FF2B5EF4-FFF2-40B4-BE49-F238E27FC236}">
                  <a16:creationId xmlns:a16="http://schemas.microsoft.com/office/drawing/2014/main" id="{11F2048B-B9F8-3252-FCC3-F1218A5C77C1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Google Shape;1663;p42">
              <a:extLst>
                <a:ext uri="{FF2B5EF4-FFF2-40B4-BE49-F238E27FC236}">
                  <a16:creationId xmlns:a16="http://schemas.microsoft.com/office/drawing/2014/main" id="{08268A60-2B1C-D896-495A-539E0F01F6AA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Google Shape;1664;p42">
              <a:extLst>
                <a:ext uri="{FF2B5EF4-FFF2-40B4-BE49-F238E27FC236}">
                  <a16:creationId xmlns:a16="http://schemas.microsoft.com/office/drawing/2014/main" id="{75CADB3C-230B-1FFA-C988-012A2264749A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Google Shape;1665;p42">
              <a:extLst>
                <a:ext uri="{FF2B5EF4-FFF2-40B4-BE49-F238E27FC236}">
                  <a16:creationId xmlns:a16="http://schemas.microsoft.com/office/drawing/2014/main" id="{5EEA8BBA-3E7D-67B9-22E0-B39E7F4BB72C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1666;p42">
              <a:extLst>
                <a:ext uri="{FF2B5EF4-FFF2-40B4-BE49-F238E27FC236}">
                  <a16:creationId xmlns:a16="http://schemas.microsoft.com/office/drawing/2014/main" id="{91826B75-50D6-BAD2-91A4-A7A8E0970608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Google Shape;1667;p42">
              <a:extLst>
                <a:ext uri="{FF2B5EF4-FFF2-40B4-BE49-F238E27FC236}">
                  <a16:creationId xmlns:a16="http://schemas.microsoft.com/office/drawing/2014/main" id="{1C454BC4-C962-0F59-9A02-2B1AF4BBB748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oogle Shape;1668;p42">
              <a:extLst>
                <a:ext uri="{FF2B5EF4-FFF2-40B4-BE49-F238E27FC236}">
                  <a16:creationId xmlns:a16="http://schemas.microsoft.com/office/drawing/2014/main" id="{91888BD1-EA9C-D6C7-8E02-D57326F893F8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Google Shape;1669;p42">
              <a:extLst>
                <a:ext uri="{FF2B5EF4-FFF2-40B4-BE49-F238E27FC236}">
                  <a16:creationId xmlns:a16="http://schemas.microsoft.com/office/drawing/2014/main" id="{31D9A383-FEF8-FE39-34FD-FB1442F22749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Google Shape;1670;p42">
              <a:extLst>
                <a:ext uri="{FF2B5EF4-FFF2-40B4-BE49-F238E27FC236}">
                  <a16:creationId xmlns:a16="http://schemas.microsoft.com/office/drawing/2014/main" id="{3E2AD059-5A03-6111-EA0F-106E8804267B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1671;p42">
              <a:extLst>
                <a:ext uri="{FF2B5EF4-FFF2-40B4-BE49-F238E27FC236}">
                  <a16:creationId xmlns:a16="http://schemas.microsoft.com/office/drawing/2014/main" id="{10E1AAE5-CDC6-0C2C-82D9-5F3B131B31BB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oogle Shape;1672;p42">
              <a:extLst>
                <a:ext uri="{FF2B5EF4-FFF2-40B4-BE49-F238E27FC236}">
                  <a16:creationId xmlns:a16="http://schemas.microsoft.com/office/drawing/2014/main" id="{6C273065-4D5A-DD8C-46E8-C2F90705A3D4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Google Shape;1673;p42">
              <a:extLst>
                <a:ext uri="{FF2B5EF4-FFF2-40B4-BE49-F238E27FC236}">
                  <a16:creationId xmlns:a16="http://schemas.microsoft.com/office/drawing/2014/main" id="{6D73ED46-61A1-A919-1FB3-2958F703F1EA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1674;p42">
              <a:extLst>
                <a:ext uri="{FF2B5EF4-FFF2-40B4-BE49-F238E27FC236}">
                  <a16:creationId xmlns:a16="http://schemas.microsoft.com/office/drawing/2014/main" id="{0CE61163-C8D9-F4F7-4BB1-A19EC8F93EE5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1675;p42">
              <a:extLst>
                <a:ext uri="{FF2B5EF4-FFF2-40B4-BE49-F238E27FC236}">
                  <a16:creationId xmlns:a16="http://schemas.microsoft.com/office/drawing/2014/main" id="{28E1AB9F-6EAE-B296-003B-CEB98B75D77A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1676;p42">
              <a:extLst>
                <a:ext uri="{FF2B5EF4-FFF2-40B4-BE49-F238E27FC236}">
                  <a16:creationId xmlns:a16="http://schemas.microsoft.com/office/drawing/2014/main" id="{F7625D0A-E585-A017-9F5E-4105DA8957BD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1677;p42">
              <a:extLst>
                <a:ext uri="{FF2B5EF4-FFF2-40B4-BE49-F238E27FC236}">
                  <a16:creationId xmlns:a16="http://schemas.microsoft.com/office/drawing/2014/main" id="{A93863C6-5F82-E661-9B07-495FA0BC992E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1678;p42">
              <a:extLst>
                <a:ext uri="{FF2B5EF4-FFF2-40B4-BE49-F238E27FC236}">
                  <a16:creationId xmlns:a16="http://schemas.microsoft.com/office/drawing/2014/main" id="{007E8374-4923-B5CF-3DA8-5D81E11E3B42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" name="Google Shape;1679;p42">
            <a:extLst>
              <a:ext uri="{FF2B5EF4-FFF2-40B4-BE49-F238E27FC236}">
                <a16:creationId xmlns:a16="http://schemas.microsoft.com/office/drawing/2014/main" id="{304AB2EF-AB18-F908-669D-945CB4293D3E}"/>
              </a:ext>
            </a:extLst>
          </p:cNvPr>
          <p:cNvGrpSpPr/>
          <p:nvPr/>
        </p:nvGrpSpPr>
        <p:grpSpPr>
          <a:xfrm rot="11526625">
            <a:off x="5513258" y="3208949"/>
            <a:ext cx="1359428" cy="1359428"/>
            <a:chOff x="885403" y="1571142"/>
            <a:chExt cx="2598600" cy="2598600"/>
          </a:xfrm>
        </p:grpSpPr>
        <p:sp>
          <p:nvSpPr>
            <p:cNvPr id="29" name="Google Shape;1680;p42">
              <a:extLst>
                <a:ext uri="{FF2B5EF4-FFF2-40B4-BE49-F238E27FC236}">
                  <a16:creationId xmlns:a16="http://schemas.microsoft.com/office/drawing/2014/main" id="{EBE8F7C2-1D3E-F681-75BE-D24BA992C2D5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Google Shape;1681;p42">
              <a:extLst>
                <a:ext uri="{FF2B5EF4-FFF2-40B4-BE49-F238E27FC236}">
                  <a16:creationId xmlns:a16="http://schemas.microsoft.com/office/drawing/2014/main" id="{80E6834C-61A7-5E17-9C61-29C893EA56EA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Google Shape;1682;p42">
              <a:extLst>
                <a:ext uri="{FF2B5EF4-FFF2-40B4-BE49-F238E27FC236}">
                  <a16:creationId xmlns:a16="http://schemas.microsoft.com/office/drawing/2014/main" id="{89527008-2CB9-987E-3D1F-40793B6BC5EA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Google Shape;1712;p42">
            <a:extLst>
              <a:ext uri="{FF2B5EF4-FFF2-40B4-BE49-F238E27FC236}">
                <a16:creationId xmlns:a16="http://schemas.microsoft.com/office/drawing/2014/main" id="{43380DFC-0866-A3C5-FA9C-6F5AC115CC10}"/>
              </a:ext>
            </a:extLst>
          </p:cNvPr>
          <p:cNvSpPr txBox="1"/>
          <p:nvPr/>
        </p:nvSpPr>
        <p:spPr>
          <a:xfrm>
            <a:off x="6920661" y="3434129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chemeClr val="lt2"/>
                </a:solidFill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Code Editor</a:t>
            </a:r>
            <a:endParaRPr sz="1800" b="1" dirty="0">
              <a:solidFill>
                <a:schemeClr val="lt2"/>
              </a:solidFill>
              <a:latin typeface="Calibri" panose="020F0502020204030204" pitchFamily="34" charset="0"/>
              <a:ea typeface="Rajdhani"/>
              <a:cs typeface="Calibri" panose="020F0502020204030204" pitchFamily="34" charset="0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47860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4;p24">
            <a:extLst>
              <a:ext uri="{FF2B5EF4-FFF2-40B4-BE49-F238E27FC236}">
                <a16:creationId xmlns:a16="http://schemas.microsoft.com/office/drawing/2014/main" id="{E7E4E605-6158-6568-1822-9538999ABE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2739910" y="545724"/>
            <a:ext cx="3664181" cy="37708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7932831-D625-32EB-567D-1B9CEB60F392}"/>
              </a:ext>
            </a:extLst>
          </p:cNvPr>
          <p:cNvSpPr txBox="1">
            <a:spLocks/>
          </p:cNvSpPr>
          <p:nvPr/>
        </p:nvSpPr>
        <p:spPr>
          <a:xfrm>
            <a:off x="-240632" y="3831024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457200"/>
            <a:r>
              <a:rPr lang="en" sz="3200">
                <a:solidFill>
                  <a:srgbClr val="FFC000"/>
                </a:solidFill>
                <a:latin typeface="Arial"/>
                <a:cs typeface="Arial"/>
              </a:rPr>
              <a:t>THANK YOU</a:t>
            </a:r>
            <a:br>
              <a:rPr lang="en" sz="3200">
                <a:solidFill>
                  <a:srgbClr val="FFC000"/>
                </a:solidFill>
                <a:latin typeface="Arial"/>
                <a:cs typeface="Arial"/>
              </a:rPr>
            </a:br>
            <a:r>
              <a:rPr lang="en-IN" sz="1800" b="0">
                <a:solidFill>
                  <a:srgbClr val="FFC000"/>
                </a:solidFill>
                <a:latin typeface="Times New Roman" panose="02020603050405020304" pitchFamily="18" charset="0"/>
              </a:rPr>
              <a:t> </a:t>
            </a:r>
            <a:br>
              <a:rPr lang="en-IN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5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02;p24">
            <a:extLst>
              <a:ext uri="{FF2B5EF4-FFF2-40B4-BE49-F238E27FC236}">
                <a16:creationId xmlns:a16="http://schemas.microsoft.com/office/drawing/2014/main" id="{C91DECA2-FB45-0882-4DE4-B66707A89171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47" name="Google Shape;104;p24">
            <a:extLst>
              <a:ext uri="{FF2B5EF4-FFF2-40B4-BE49-F238E27FC236}">
                <a16:creationId xmlns:a16="http://schemas.microsoft.com/office/drawing/2014/main" id="{97DE1E0B-0794-2470-1B54-61BC4C5E2D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C0EBEA7-4C78-0D50-DBCD-580F9E053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30" y="1128858"/>
            <a:ext cx="7734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0">
            <a:extLst>
              <a:ext uri="{FF2B5EF4-FFF2-40B4-BE49-F238E27FC236}">
                <a16:creationId xmlns:a16="http://schemas.microsoft.com/office/drawing/2014/main" id="{E8817D44-811C-ED55-0D82-35D02B70990F}"/>
              </a:ext>
            </a:extLst>
          </p:cNvPr>
          <p:cNvSpPr txBox="1">
            <a:spLocks/>
          </p:cNvSpPr>
          <p:nvPr/>
        </p:nvSpPr>
        <p:spPr>
          <a:xfrm>
            <a:off x="522825" y="971850"/>
            <a:ext cx="3787800" cy="3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6000" dirty="0"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0B1ED6E0-C95F-B4BA-1BA6-3CA3471C70FB}"/>
              </a:ext>
            </a:extLst>
          </p:cNvPr>
          <p:cNvSpPr txBox="1">
            <a:spLocks/>
          </p:cNvSpPr>
          <p:nvPr/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9AA14AA8-4CF5-912A-C759-1381DE59BC16}"/>
              </a:ext>
            </a:extLst>
          </p:cNvPr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02;p24">
            <a:extLst>
              <a:ext uri="{FF2B5EF4-FFF2-40B4-BE49-F238E27FC236}">
                <a16:creationId xmlns:a16="http://schemas.microsoft.com/office/drawing/2014/main" id="{70B4A348-1ACF-81E5-0FF5-1C7100C153F7}"/>
              </a:ext>
            </a:extLst>
          </p:cNvPr>
          <p:cNvSpPr txBox="1">
            <a:spLocks/>
          </p:cNvSpPr>
          <p:nvPr/>
        </p:nvSpPr>
        <p:spPr>
          <a:xfrm>
            <a:off x="968992" y="72244"/>
            <a:ext cx="4404000" cy="71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6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Rajdhani"/>
              <a:buNone/>
              <a:defRPr sz="4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" sz="1800" dirty="0">
                <a:solidFill>
                  <a:srgbClr val="FFC000"/>
                </a:solidFill>
              </a:rPr>
              <a:t>NLP TOOLKIT</a:t>
            </a:r>
            <a:endParaRPr lang="en-US" sz="1800" dirty="0">
              <a:solidFill>
                <a:srgbClr val="FFC000"/>
              </a:solidFill>
            </a:endParaRPr>
          </a:p>
        </p:txBody>
      </p:sp>
      <p:pic>
        <p:nvPicPr>
          <p:cNvPr id="6" name="Google Shape;104;p24">
            <a:extLst>
              <a:ext uri="{FF2B5EF4-FFF2-40B4-BE49-F238E27FC236}">
                <a16:creationId xmlns:a16="http://schemas.microsoft.com/office/drawing/2014/main" id="{DC75C1F4-C3E1-E285-24D1-CE7C1554F9C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9461" y="-55489"/>
            <a:ext cx="1026727" cy="1056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85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0">
            <a:extLst>
              <a:ext uri="{FF2B5EF4-FFF2-40B4-BE49-F238E27FC236}">
                <a16:creationId xmlns:a16="http://schemas.microsoft.com/office/drawing/2014/main" id="{445F5D19-09C3-90C6-698D-CD0AA19A5D9F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76;p30">
            <a:extLst>
              <a:ext uri="{FF2B5EF4-FFF2-40B4-BE49-F238E27FC236}">
                <a16:creationId xmlns:a16="http://schemas.microsoft.com/office/drawing/2014/main" id="{D632A4DE-C74D-0706-CFC2-8DEFA39C2BF0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4" name="Google Shape;177;p30">
            <a:extLst>
              <a:ext uri="{FF2B5EF4-FFF2-40B4-BE49-F238E27FC236}">
                <a16:creationId xmlns:a16="http://schemas.microsoft.com/office/drawing/2014/main" id="{BDCE695A-B24F-CEA5-47B2-07D003F9D3FB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Google Shape;182;p31">
            <a:extLst>
              <a:ext uri="{FF2B5EF4-FFF2-40B4-BE49-F238E27FC236}">
                <a16:creationId xmlns:a16="http://schemas.microsoft.com/office/drawing/2014/main" id="{1EE877D7-CBE8-4690-D5EA-4D63F758D7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AI – at the core of everything we do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83;p31">
            <a:extLst>
              <a:ext uri="{FF2B5EF4-FFF2-40B4-BE49-F238E27FC236}">
                <a16:creationId xmlns:a16="http://schemas.microsoft.com/office/drawing/2014/main" id="{8331B20D-00DE-36EA-DCD3-A0B4282FC7A1}"/>
              </a:ext>
            </a:extLst>
          </p:cNvPr>
          <p:cNvSpPr txBox="1">
            <a:spLocks/>
          </p:cNvSpPr>
          <p:nvPr/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 Classifier</a:t>
            </a:r>
          </a:p>
        </p:txBody>
      </p:sp>
      <p:sp>
        <p:nvSpPr>
          <p:cNvPr id="7" name="Google Shape;184;p31">
            <a:extLst>
              <a:ext uri="{FF2B5EF4-FFF2-40B4-BE49-F238E27FC236}">
                <a16:creationId xmlns:a16="http://schemas.microsoft.com/office/drawing/2014/main" id="{3B3A5353-B9C0-4A01-8EEA-54A774D6363C}"/>
              </a:ext>
            </a:extLst>
          </p:cNvPr>
          <p:cNvSpPr txBox="1">
            <a:spLocks/>
          </p:cNvSpPr>
          <p:nvPr/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Summarize Text from News Articles, or upload an entire book as a text file. Or simply type out the text for summarization.</a:t>
            </a:r>
          </a:p>
        </p:txBody>
      </p:sp>
      <p:sp>
        <p:nvSpPr>
          <p:cNvPr id="8" name="Google Shape;185;p31">
            <a:extLst>
              <a:ext uri="{FF2B5EF4-FFF2-40B4-BE49-F238E27FC236}">
                <a16:creationId xmlns:a16="http://schemas.microsoft.com/office/drawing/2014/main" id="{658F48E2-C37C-A423-904B-C45DCD5AC8BA}"/>
              </a:ext>
            </a:extLst>
          </p:cNvPr>
          <p:cNvSpPr txBox="1">
            <a:spLocks/>
          </p:cNvSpPr>
          <p:nvPr/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App- Deployed using Flask, a light weight Web App Framework</a:t>
            </a:r>
          </a:p>
        </p:txBody>
      </p:sp>
      <p:grpSp>
        <p:nvGrpSpPr>
          <p:cNvPr id="9" name="Google Shape;187;p31">
            <a:extLst>
              <a:ext uri="{FF2B5EF4-FFF2-40B4-BE49-F238E27FC236}">
                <a16:creationId xmlns:a16="http://schemas.microsoft.com/office/drawing/2014/main" id="{4D8F85C6-3A83-C329-AE7D-573841112CF6}"/>
              </a:ext>
            </a:extLst>
          </p:cNvPr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0" name="Google Shape;188;p31">
              <a:extLst>
                <a:ext uri="{FF2B5EF4-FFF2-40B4-BE49-F238E27FC236}">
                  <a16:creationId xmlns:a16="http://schemas.microsoft.com/office/drawing/2014/main" id="{E29B5C50-E396-4652-6F3F-5C769F2C4E99}"/>
                </a:ext>
              </a:extLst>
            </p:cNvPr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Google Shape;189;p31">
              <a:extLst>
                <a:ext uri="{FF2B5EF4-FFF2-40B4-BE49-F238E27FC236}">
                  <a16:creationId xmlns:a16="http://schemas.microsoft.com/office/drawing/2014/main" id="{49C3F974-7D26-F400-C415-2CD1FC303ED1}"/>
                </a:ext>
              </a:extLst>
            </p:cNvPr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Google Shape;190;p31">
              <a:extLst>
                <a:ext uri="{FF2B5EF4-FFF2-40B4-BE49-F238E27FC236}">
                  <a16:creationId xmlns:a16="http://schemas.microsoft.com/office/drawing/2014/main" id="{180F1F4D-CBFA-5179-BA21-318AB516B9E1}"/>
                </a:ext>
              </a:extLst>
            </p:cNvPr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Google Shape;191;p31">
              <a:extLst>
                <a:ext uri="{FF2B5EF4-FFF2-40B4-BE49-F238E27FC236}">
                  <a16:creationId xmlns:a16="http://schemas.microsoft.com/office/drawing/2014/main" id="{36FDAFF9-A92C-F986-75CF-6EE0261567F3}"/>
                </a:ext>
              </a:extLst>
            </p:cNvPr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Google Shape;192;p31">
              <a:extLst>
                <a:ext uri="{FF2B5EF4-FFF2-40B4-BE49-F238E27FC236}">
                  <a16:creationId xmlns:a16="http://schemas.microsoft.com/office/drawing/2014/main" id="{2531CF9D-BC2B-B086-C016-56F05A45889A}"/>
                </a:ext>
              </a:extLst>
            </p:cNvPr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193;p31">
              <a:extLst>
                <a:ext uri="{FF2B5EF4-FFF2-40B4-BE49-F238E27FC236}">
                  <a16:creationId xmlns:a16="http://schemas.microsoft.com/office/drawing/2014/main" id="{F3965DFA-5B3B-07D0-AA85-EF2DA6D8EEFD}"/>
                </a:ext>
              </a:extLst>
            </p:cNvPr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Google Shape;194;p31">
              <a:extLst>
                <a:ext uri="{FF2B5EF4-FFF2-40B4-BE49-F238E27FC236}">
                  <a16:creationId xmlns:a16="http://schemas.microsoft.com/office/drawing/2014/main" id="{73260390-A203-62CB-A487-9A214CABC1D4}"/>
                </a:ext>
              </a:extLst>
            </p:cNvPr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oogle Shape;195;p31">
              <a:extLst>
                <a:ext uri="{FF2B5EF4-FFF2-40B4-BE49-F238E27FC236}">
                  <a16:creationId xmlns:a16="http://schemas.microsoft.com/office/drawing/2014/main" id="{36F15081-45F4-8C5B-ED4D-6B2B5DAB658B}"/>
                </a:ext>
              </a:extLst>
            </p:cNvPr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Google Shape;196;p31">
              <a:extLst>
                <a:ext uri="{FF2B5EF4-FFF2-40B4-BE49-F238E27FC236}">
                  <a16:creationId xmlns:a16="http://schemas.microsoft.com/office/drawing/2014/main" id="{7770252A-CF55-0237-4300-DFC2969B3FF5}"/>
                </a:ext>
              </a:extLst>
            </p:cNvPr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Google Shape;197;p31">
              <a:extLst>
                <a:ext uri="{FF2B5EF4-FFF2-40B4-BE49-F238E27FC236}">
                  <a16:creationId xmlns:a16="http://schemas.microsoft.com/office/drawing/2014/main" id="{18154BFD-EC2C-DFB6-DCF0-441290B47CCA}"/>
                </a:ext>
              </a:extLst>
            </p:cNvPr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198;p31">
              <a:extLst>
                <a:ext uri="{FF2B5EF4-FFF2-40B4-BE49-F238E27FC236}">
                  <a16:creationId xmlns:a16="http://schemas.microsoft.com/office/drawing/2014/main" id="{2F931582-B713-2919-CD10-AA07F6D691B2}"/>
                </a:ext>
              </a:extLst>
            </p:cNvPr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oogle Shape;199;p31">
              <a:extLst>
                <a:ext uri="{FF2B5EF4-FFF2-40B4-BE49-F238E27FC236}">
                  <a16:creationId xmlns:a16="http://schemas.microsoft.com/office/drawing/2014/main" id="{9078979F-C2DF-B0A0-B055-0607069085C3}"/>
                </a:ext>
              </a:extLst>
            </p:cNvPr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Google Shape;200;p31">
              <a:extLst>
                <a:ext uri="{FF2B5EF4-FFF2-40B4-BE49-F238E27FC236}">
                  <a16:creationId xmlns:a16="http://schemas.microsoft.com/office/drawing/2014/main" id="{82BEB7C7-13BB-96C3-4172-981784319712}"/>
                </a:ext>
              </a:extLst>
            </p:cNvPr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201;p31">
              <a:extLst>
                <a:ext uri="{FF2B5EF4-FFF2-40B4-BE49-F238E27FC236}">
                  <a16:creationId xmlns:a16="http://schemas.microsoft.com/office/drawing/2014/main" id="{A5C98193-7D6A-9F19-A4C7-E745C7565400}"/>
                </a:ext>
              </a:extLst>
            </p:cNvPr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202;p31">
              <a:extLst>
                <a:ext uri="{FF2B5EF4-FFF2-40B4-BE49-F238E27FC236}">
                  <a16:creationId xmlns:a16="http://schemas.microsoft.com/office/drawing/2014/main" id="{5279DC4F-8181-EF0A-6AE8-0ADD888C77CA}"/>
                </a:ext>
              </a:extLst>
            </p:cNvPr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203;p31">
              <a:extLst>
                <a:ext uri="{FF2B5EF4-FFF2-40B4-BE49-F238E27FC236}">
                  <a16:creationId xmlns:a16="http://schemas.microsoft.com/office/drawing/2014/main" id="{3F11BA98-3E54-DD6E-569B-928692AA2C7F}"/>
                </a:ext>
              </a:extLst>
            </p:cNvPr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204;p31">
              <a:extLst>
                <a:ext uri="{FF2B5EF4-FFF2-40B4-BE49-F238E27FC236}">
                  <a16:creationId xmlns:a16="http://schemas.microsoft.com/office/drawing/2014/main" id="{1B0406C8-D3CD-A45F-EA83-A6634A1F9B39}"/>
                </a:ext>
              </a:extLst>
            </p:cNvPr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205;p31">
              <a:extLst>
                <a:ext uri="{FF2B5EF4-FFF2-40B4-BE49-F238E27FC236}">
                  <a16:creationId xmlns:a16="http://schemas.microsoft.com/office/drawing/2014/main" id="{6A5A62B9-0B12-0602-C420-07E3DA0BD5DE}"/>
                </a:ext>
              </a:extLst>
            </p:cNvPr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Google Shape;206;p31">
              <a:extLst>
                <a:ext uri="{FF2B5EF4-FFF2-40B4-BE49-F238E27FC236}">
                  <a16:creationId xmlns:a16="http://schemas.microsoft.com/office/drawing/2014/main" id="{C46AAE32-269F-DFB2-2E20-B8B88B5CB2D5}"/>
                </a:ext>
              </a:extLst>
            </p:cNvPr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207;p31">
              <a:extLst>
                <a:ext uri="{FF2B5EF4-FFF2-40B4-BE49-F238E27FC236}">
                  <a16:creationId xmlns:a16="http://schemas.microsoft.com/office/drawing/2014/main" id="{1B7606F5-4AA1-B98B-4415-8D3CB0E10EEE}"/>
                </a:ext>
              </a:extLst>
            </p:cNvPr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Google Shape;208;p31">
              <a:extLst>
                <a:ext uri="{FF2B5EF4-FFF2-40B4-BE49-F238E27FC236}">
                  <a16:creationId xmlns:a16="http://schemas.microsoft.com/office/drawing/2014/main" id="{746E9DFE-9892-07E9-80C7-19BEE0BE3C03}"/>
                </a:ext>
              </a:extLst>
            </p:cNvPr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Google Shape;209;p31">
              <a:extLst>
                <a:ext uri="{FF2B5EF4-FFF2-40B4-BE49-F238E27FC236}">
                  <a16:creationId xmlns:a16="http://schemas.microsoft.com/office/drawing/2014/main" id="{2E9660D9-3D74-8127-6AD3-527DE6E945AA}"/>
                </a:ext>
              </a:extLst>
            </p:cNvPr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Google Shape;210;p31">
              <a:extLst>
                <a:ext uri="{FF2B5EF4-FFF2-40B4-BE49-F238E27FC236}">
                  <a16:creationId xmlns:a16="http://schemas.microsoft.com/office/drawing/2014/main" id="{BBCC8C79-1AF5-9818-513A-C8EC791A0581}"/>
                </a:ext>
              </a:extLst>
            </p:cNvPr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oogle Shape;211;p31">
              <a:extLst>
                <a:ext uri="{FF2B5EF4-FFF2-40B4-BE49-F238E27FC236}">
                  <a16:creationId xmlns:a16="http://schemas.microsoft.com/office/drawing/2014/main" id="{F9BBA004-E29E-4E36-6F3D-F3A07408B731}"/>
                </a:ext>
              </a:extLst>
            </p:cNvPr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212;p31">
              <a:extLst>
                <a:ext uri="{FF2B5EF4-FFF2-40B4-BE49-F238E27FC236}">
                  <a16:creationId xmlns:a16="http://schemas.microsoft.com/office/drawing/2014/main" id="{383A0CC5-E92F-BB13-BDB6-0016287C27B1}"/>
                </a:ext>
              </a:extLst>
            </p:cNvPr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Google Shape;213;p31">
              <a:extLst>
                <a:ext uri="{FF2B5EF4-FFF2-40B4-BE49-F238E27FC236}">
                  <a16:creationId xmlns:a16="http://schemas.microsoft.com/office/drawing/2014/main" id="{E50D2705-D1B6-EEF1-5AFA-B9A1ABBD91E3}"/>
                </a:ext>
              </a:extLst>
            </p:cNvPr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Google Shape;214;p31">
              <a:extLst>
                <a:ext uri="{FF2B5EF4-FFF2-40B4-BE49-F238E27FC236}">
                  <a16:creationId xmlns:a16="http://schemas.microsoft.com/office/drawing/2014/main" id="{5FC99E10-25BC-6C39-1137-F4AE293868BE}"/>
                </a:ext>
              </a:extLst>
            </p:cNvPr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Google Shape;215;p31">
              <a:extLst>
                <a:ext uri="{FF2B5EF4-FFF2-40B4-BE49-F238E27FC236}">
                  <a16:creationId xmlns:a16="http://schemas.microsoft.com/office/drawing/2014/main" id="{DBC65751-B2A0-3AFF-EBC8-5F67BA19DD71}"/>
                </a:ext>
              </a:extLst>
            </p:cNvPr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Google Shape;216;p31">
              <a:extLst>
                <a:ext uri="{FF2B5EF4-FFF2-40B4-BE49-F238E27FC236}">
                  <a16:creationId xmlns:a16="http://schemas.microsoft.com/office/drawing/2014/main" id="{3031879E-1380-3479-BABC-0CF68E696EFE}"/>
                </a:ext>
              </a:extLst>
            </p:cNvPr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oogle Shape;217;p31">
              <a:extLst>
                <a:ext uri="{FF2B5EF4-FFF2-40B4-BE49-F238E27FC236}">
                  <a16:creationId xmlns:a16="http://schemas.microsoft.com/office/drawing/2014/main" id="{A5936797-1BA2-4576-7B34-1875CE8558A8}"/>
                </a:ext>
              </a:extLst>
            </p:cNvPr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Google Shape;218;p31">
              <a:extLst>
                <a:ext uri="{FF2B5EF4-FFF2-40B4-BE49-F238E27FC236}">
                  <a16:creationId xmlns:a16="http://schemas.microsoft.com/office/drawing/2014/main" id="{CF4E120F-38CB-2A48-77AD-D1FED93656A6}"/>
                </a:ext>
              </a:extLst>
            </p:cNvPr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oogle Shape;219;p31">
            <a:extLst>
              <a:ext uri="{FF2B5EF4-FFF2-40B4-BE49-F238E27FC236}">
                <a16:creationId xmlns:a16="http://schemas.microsoft.com/office/drawing/2014/main" id="{331707BE-1645-F154-2401-181C2FB31B8D}"/>
              </a:ext>
            </a:extLst>
          </p:cNvPr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42" name="Google Shape;220;p31">
              <a:extLst>
                <a:ext uri="{FF2B5EF4-FFF2-40B4-BE49-F238E27FC236}">
                  <a16:creationId xmlns:a16="http://schemas.microsoft.com/office/drawing/2014/main" id="{78C59E94-65A2-2431-B334-AFF0C30447E7}"/>
                </a:ext>
              </a:extLst>
            </p:cNvPr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Google Shape;221;p31">
              <a:extLst>
                <a:ext uri="{FF2B5EF4-FFF2-40B4-BE49-F238E27FC236}">
                  <a16:creationId xmlns:a16="http://schemas.microsoft.com/office/drawing/2014/main" id="{E49ED1F2-75E7-4246-52EA-327DE2A0E4AB}"/>
                </a:ext>
              </a:extLst>
            </p:cNvPr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Google Shape;222;p31">
              <a:extLst>
                <a:ext uri="{FF2B5EF4-FFF2-40B4-BE49-F238E27FC236}">
                  <a16:creationId xmlns:a16="http://schemas.microsoft.com/office/drawing/2014/main" id="{D555BED2-339D-F59C-380E-FCFF6CC520B9}"/>
                </a:ext>
              </a:extLst>
            </p:cNvPr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oogle Shape;223;p31">
              <a:extLst>
                <a:ext uri="{FF2B5EF4-FFF2-40B4-BE49-F238E27FC236}">
                  <a16:creationId xmlns:a16="http://schemas.microsoft.com/office/drawing/2014/main" id="{EA2AB61A-64A0-33C9-6A82-4112FCD9F316}"/>
                </a:ext>
              </a:extLst>
            </p:cNvPr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Google Shape;224;p31">
              <a:extLst>
                <a:ext uri="{FF2B5EF4-FFF2-40B4-BE49-F238E27FC236}">
                  <a16:creationId xmlns:a16="http://schemas.microsoft.com/office/drawing/2014/main" id="{F21336E2-0996-2A7C-5942-E127C9BA3C0F}"/>
                </a:ext>
              </a:extLst>
            </p:cNvPr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Google Shape;225;p31">
              <a:extLst>
                <a:ext uri="{FF2B5EF4-FFF2-40B4-BE49-F238E27FC236}">
                  <a16:creationId xmlns:a16="http://schemas.microsoft.com/office/drawing/2014/main" id="{958579B9-4D93-20F5-4B82-E91A3BB98982}"/>
                </a:ext>
              </a:extLst>
            </p:cNvPr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226;p31">
              <a:extLst>
                <a:ext uri="{FF2B5EF4-FFF2-40B4-BE49-F238E27FC236}">
                  <a16:creationId xmlns:a16="http://schemas.microsoft.com/office/drawing/2014/main" id="{C731055B-B5F1-C274-010A-997C0680A467}"/>
                </a:ext>
              </a:extLst>
            </p:cNvPr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Google Shape;227;p31">
              <a:extLst>
                <a:ext uri="{FF2B5EF4-FFF2-40B4-BE49-F238E27FC236}">
                  <a16:creationId xmlns:a16="http://schemas.microsoft.com/office/drawing/2014/main" id="{F529D3B1-33C5-2E86-137F-D89BD84BC0C4}"/>
                </a:ext>
              </a:extLst>
            </p:cNvPr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Google Shape;228;p31">
              <a:extLst>
                <a:ext uri="{FF2B5EF4-FFF2-40B4-BE49-F238E27FC236}">
                  <a16:creationId xmlns:a16="http://schemas.microsoft.com/office/drawing/2014/main" id="{F9F87BC8-DCBF-4F6D-2B70-7481DAD333D4}"/>
                </a:ext>
              </a:extLst>
            </p:cNvPr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oogle Shape;229;p31">
              <a:extLst>
                <a:ext uri="{FF2B5EF4-FFF2-40B4-BE49-F238E27FC236}">
                  <a16:creationId xmlns:a16="http://schemas.microsoft.com/office/drawing/2014/main" id="{96DB4F3F-C496-25AE-6A22-E811D74EEA65}"/>
                </a:ext>
              </a:extLst>
            </p:cNvPr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Google Shape;230;p31">
              <a:extLst>
                <a:ext uri="{FF2B5EF4-FFF2-40B4-BE49-F238E27FC236}">
                  <a16:creationId xmlns:a16="http://schemas.microsoft.com/office/drawing/2014/main" id="{278F911B-9F79-CD8F-9C0B-41F70ACEEBD4}"/>
                </a:ext>
              </a:extLst>
            </p:cNvPr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Google Shape;231;p31">
              <a:extLst>
                <a:ext uri="{FF2B5EF4-FFF2-40B4-BE49-F238E27FC236}">
                  <a16:creationId xmlns:a16="http://schemas.microsoft.com/office/drawing/2014/main" id="{2D6B0D02-2EE2-6A95-EA21-D9029ED6461E}"/>
                </a:ext>
              </a:extLst>
            </p:cNvPr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Google Shape;232;p31">
              <a:extLst>
                <a:ext uri="{FF2B5EF4-FFF2-40B4-BE49-F238E27FC236}">
                  <a16:creationId xmlns:a16="http://schemas.microsoft.com/office/drawing/2014/main" id="{30EED6A9-FF22-8ED2-541A-B5190C8AED24}"/>
                </a:ext>
              </a:extLst>
            </p:cNvPr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Google Shape;233;p31">
              <a:extLst>
                <a:ext uri="{FF2B5EF4-FFF2-40B4-BE49-F238E27FC236}">
                  <a16:creationId xmlns:a16="http://schemas.microsoft.com/office/drawing/2014/main" id="{978D050C-21EF-25F2-37A5-346DCC61F0DC}"/>
                </a:ext>
              </a:extLst>
            </p:cNvPr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oogle Shape;234;p31">
              <a:extLst>
                <a:ext uri="{FF2B5EF4-FFF2-40B4-BE49-F238E27FC236}">
                  <a16:creationId xmlns:a16="http://schemas.microsoft.com/office/drawing/2014/main" id="{44830A62-9EC5-AC8E-F6CF-808171F24701}"/>
                </a:ext>
              </a:extLst>
            </p:cNvPr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Google Shape;235;p31">
              <a:extLst>
                <a:ext uri="{FF2B5EF4-FFF2-40B4-BE49-F238E27FC236}">
                  <a16:creationId xmlns:a16="http://schemas.microsoft.com/office/drawing/2014/main" id="{AE2B351A-4D4B-8CE7-F986-8C3820AD3A10}"/>
                </a:ext>
              </a:extLst>
            </p:cNvPr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Google Shape;236;p31">
              <a:extLst>
                <a:ext uri="{FF2B5EF4-FFF2-40B4-BE49-F238E27FC236}">
                  <a16:creationId xmlns:a16="http://schemas.microsoft.com/office/drawing/2014/main" id="{AE79489E-F426-616E-E851-A36996207DAE}"/>
                </a:ext>
              </a:extLst>
            </p:cNvPr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Google Shape;237;p31">
              <a:extLst>
                <a:ext uri="{FF2B5EF4-FFF2-40B4-BE49-F238E27FC236}">
                  <a16:creationId xmlns:a16="http://schemas.microsoft.com/office/drawing/2014/main" id="{069F0A37-0A05-219B-7679-987C913DC512}"/>
                </a:ext>
              </a:extLst>
            </p:cNvPr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Google Shape;238;p31">
              <a:extLst>
                <a:ext uri="{FF2B5EF4-FFF2-40B4-BE49-F238E27FC236}">
                  <a16:creationId xmlns:a16="http://schemas.microsoft.com/office/drawing/2014/main" id="{FF51BAA1-4234-C26A-BA8F-6D915643AE4E}"/>
                </a:ext>
              </a:extLst>
            </p:cNvPr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Google Shape;239;p31">
              <a:extLst>
                <a:ext uri="{FF2B5EF4-FFF2-40B4-BE49-F238E27FC236}">
                  <a16:creationId xmlns:a16="http://schemas.microsoft.com/office/drawing/2014/main" id="{4029DF1E-1D1E-92A9-03DC-F2B3E1E48407}"/>
                </a:ext>
              </a:extLst>
            </p:cNvPr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Google Shape;240;p31">
              <a:extLst>
                <a:ext uri="{FF2B5EF4-FFF2-40B4-BE49-F238E27FC236}">
                  <a16:creationId xmlns:a16="http://schemas.microsoft.com/office/drawing/2014/main" id="{82BBEE46-AC8B-D976-57EC-13F317CA7177}"/>
                </a:ext>
              </a:extLst>
            </p:cNvPr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Google Shape;241;p31">
              <a:extLst>
                <a:ext uri="{FF2B5EF4-FFF2-40B4-BE49-F238E27FC236}">
                  <a16:creationId xmlns:a16="http://schemas.microsoft.com/office/drawing/2014/main" id="{DA90B40F-D38F-FF19-ABE2-A9C40DA48D89}"/>
                </a:ext>
              </a:extLst>
            </p:cNvPr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Google Shape;242;p31">
              <a:extLst>
                <a:ext uri="{FF2B5EF4-FFF2-40B4-BE49-F238E27FC236}">
                  <a16:creationId xmlns:a16="http://schemas.microsoft.com/office/drawing/2014/main" id="{A0AA8277-4680-ACB5-44C7-7376F97F9F58}"/>
                </a:ext>
              </a:extLst>
            </p:cNvPr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Google Shape;243;p31">
              <a:extLst>
                <a:ext uri="{FF2B5EF4-FFF2-40B4-BE49-F238E27FC236}">
                  <a16:creationId xmlns:a16="http://schemas.microsoft.com/office/drawing/2014/main" id="{2DF014D6-47AB-6686-F01D-8670BDCF6E1F}"/>
                </a:ext>
              </a:extLst>
            </p:cNvPr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Google Shape;244;p31">
              <a:extLst>
                <a:ext uri="{FF2B5EF4-FFF2-40B4-BE49-F238E27FC236}">
                  <a16:creationId xmlns:a16="http://schemas.microsoft.com/office/drawing/2014/main" id="{9EBA91A5-E3F3-E83D-C946-BD3EE776F116}"/>
                </a:ext>
              </a:extLst>
            </p:cNvPr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Google Shape;245;p31">
              <a:extLst>
                <a:ext uri="{FF2B5EF4-FFF2-40B4-BE49-F238E27FC236}">
                  <a16:creationId xmlns:a16="http://schemas.microsoft.com/office/drawing/2014/main" id="{20ABB3F0-B6C3-668C-2E9E-246136799CEE}"/>
                </a:ext>
              </a:extLst>
            </p:cNvPr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Google Shape;246;p31">
              <a:extLst>
                <a:ext uri="{FF2B5EF4-FFF2-40B4-BE49-F238E27FC236}">
                  <a16:creationId xmlns:a16="http://schemas.microsoft.com/office/drawing/2014/main" id="{8C6487C5-AD73-4196-E83F-D6E9F184516C}"/>
                </a:ext>
              </a:extLst>
            </p:cNvPr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Google Shape;247;p31">
              <a:extLst>
                <a:ext uri="{FF2B5EF4-FFF2-40B4-BE49-F238E27FC236}">
                  <a16:creationId xmlns:a16="http://schemas.microsoft.com/office/drawing/2014/main" id="{89F8637F-C876-CC5E-3CE6-36AE491BB0E0}"/>
                </a:ext>
              </a:extLst>
            </p:cNvPr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Google Shape;248;p31">
              <a:extLst>
                <a:ext uri="{FF2B5EF4-FFF2-40B4-BE49-F238E27FC236}">
                  <a16:creationId xmlns:a16="http://schemas.microsoft.com/office/drawing/2014/main" id="{E9C733FF-4FE7-D622-CC00-1B9820C30B23}"/>
                </a:ext>
              </a:extLst>
            </p:cNvPr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Google Shape;249;p31">
              <a:extLst>
                <a:ext uri="{FF2B5EF4-FFF2-40B4-BE49-F238E27FC236}">
                  <a16:creationId xmlns:a16="http://schemas.microsoft.com/office/drawing/2014/main" id="{3767C2CD-02AD-591A-CFB1-28E6A794C27E}"/>
                </a:ext>
              </a:extLst>
            </p:cNvPr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Google Shape;250;p31">
              <a:extLst>
                <a:ext uri="{FF2B5EF4-FFF2-40B4-BE49-F238E27FC236}">
                  <a16:creationId xmlns:a16="http://schemas.microsoft.com/office/drawing/2014/main" id="{16B953D2-7F21-F334-1E40-30EA662808C8}"/>
                </a:ext>
              </a:extLst>
            </p:cNvPr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Google Shape;251;p31">
              <a:extLst>
                <a:ext uri="{FF2B5EF4-FFF2-40B4-BE49-F238E27FC236}">
                  <a16:creationId xmlns:a16="http://schemas.microsoft.com/office/drawing/2014/main" id="{F5AAEA9E-D881-1C55-B212-AFFBF75E1651}"/>
                </a:ext>
              </a:extLst>
            </p:cNvPr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Google Shape;252;p31">
              <a:extLst>
                <a:ext uri="{FF2B5EF4-FFF2-40B4-BE49-F238E27FC236}">
                  <a16:creationId xmlns:a16="http://schemas.microsoft.com/office/drawing/2014/main" id="{751A786C-2F91-43DF-A2A6-CFC9BC223E84}"/>
                </a:ext>
              </a:extLst>
            </p:cNvPr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Google Shape;253;p31">
              <a:extLst>
                <a:ext uri="{FF2B5EF4-FFF2-40B4-BE49-F238E27FC236}">
                  <a16:creationId xmlns:a16="http://schemas.microsoft.com/office/drawing/2014/main" id="{AACB53FC-4D90-7807-9DD0-48FB67D54297}"/>
                </a:ext>
              </a:extLst>
            </p:cNvPr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Google Shape;254;p31">
              <a:extLst>
                <a:ext uri="{FF2B5EF4-FFF2-40B4-BE49-F238E27FC236}">
                  <a16:creationId xmlns:a16="http://schemas.microsoft.com/office/drawing/2014/main" id="{E6B9AD38-B341-AFDC-79B3-D2C3AFEB5F05}"/>
                </a:ext>
              </a:extLst>
            </p:cNvPr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Google Shape;255;p31">
              <a:extLst>
                <a:ext uri="{FF2B5EF4-FFF2-40B4-BE49-F238E27FC236}">
                  <a16:creationId xmlns:a16="http://schemas.microsoft.com/office/drawing/2014/main" id="{5F118332-11BE-9AA6-98EC-3C7A620D09E0}"/>
                </a:ext>
              </a:extLst>
            </p:cNvPr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Google Shape;256;p31">
              <a:extLst>
                <a:ext uri="{FF2B5EF4-FFF2-40B4-BE49-F238E27FC236}">
                  <a16:creationId xmlns:a16="http://schemas.microsoft.com/office/drawing/2014/main" id="{E948264E-4892-6ABE-CE40-C8BA85C66B85}"/>
                </a:ext>
              </a:extLst>
            </p:cNvPr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Google Shape;257;p31">
              <a:extLst>
                <a:ext uri="{FF2B5EF4-FFF2-40B4-BE49-F238E27FC236}">
                  <a16:creationId xmlns:a16="http://schemas.microsoft.com/office/drawing/2014/main" id="{B5A7FDF6-CF1B-119D-F756-3CA3EA5A918F}"/>
                </a:ext>
              </a:extLst>
            </p:cNvPr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80" name="Google Shape;258;p31">
            <a:extLst>
              <a:ext uri="{FF2B5EF4-FFF2-40B4-BE49-F238E27FC236}">
                <a16:creationId xmlns:a16="http://schemas.microsoft.com/office/drawing/2014/main" id="{6A8986D2-F967-6B76-AA0E-1A645258FB20}"/>
              </a:ext>
            </a:extLst>
          </p:cNvPr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81" name="Google Shape;259;p31">
            <a:extLst>
              <a:ext uri="{FF2B5EF4-FFF2-40B4-BE49-F238E27FC236}">
                <a16:creationId xmlns:a16="http://schemas.microsoft.com/office/drawing/2014/main" id="{8CE39D95-7254-06F2-5860-6833B195B973}"/>
              </a:ext>
            </a:extLst>
          </p:cNvPr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2" name="Google Shape;260;p31">
            <a:extLst>
              <a:ext uri="{FF2B5EF4-FFF2-40B4-BE49-F238E27FC236}">
                <a16:creationId xmlns:a16="http://schemas.microsoft.com/office/drawing/2014/main" id="{6C77F30F-852E-C5A4-D27E-11F89A101266}"/>
              </a:ext>
            </a:extLst>
          </p:cNvPr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83" name="Google Shape;261;p31">
              <a:extLst>
                <a:ext uri="{FF2B5EF4-FFF2-40B4-BE49-F238E27FC236}">
                  <a16:creationId xmlns:a16="http://schemas.microsoft.com/office/drawing/2014/main" id="{157B6995-B3A1-E352-E5FE-8506FBDD8214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Google Shape;262;p31">
              <a:extLst>
                <a:ext uri="{FF2B5EF4-FFF2-40B4-BE49-F238E27FC236}">
                  <a16:creationId xmlns:a16="http://schemas.microsoft.com/office/drawing/2014/main" id="{63678D30-5AB7-F710-70E5-832845D034C2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Google Shape;263;p31">
              <a:extLst>
                <a:ext uri="{FF2B5EF4-FFF2-40B4-BE49-F238E27FC236}">
                  <a16:creationId xmlns:a16="http://schemas.microsoft.com/office/drawing/2014/main" id="{CB05EA64-99A1-8FE4-527D-27A2368C6950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oogle Shape;264;p31">
              <a:extLst>
                <a:ext uri="{FF2B5EF4-FFF2-40B4-BE49-F238E27FC236}">
                  <a16:creationId xmlns:a16="http://schemas.microsoft.com/office/drawing/2014/main" id="{F375BE31-63F3-BD2D-27E1-9DEE3ADE91A1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Google Shape;265;p31">
              <a:extLst>
                <a:ext uri="{FF2B5EF4-FFF2-40B4-BE49-F238E27FC236}">
                  <a16:creationId xmlns:a16="http://schemas.microsoft.com/office/drawing/2014/main" id="{CCA4C940-AADA-9B2D-211F-9A87B83B383A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Google Shape;266;p31">
              <a:extLst>
                <a:ext uri="{FF2B5EF4-FFF2-40B4-BE49-F238E27FC236}">
                  <a16:creationId xmlns:a16="http://schemas.microsoft.com/office/drawing/2014/main" id="{E54DC5B6-B9AA-F4DB-CEC5-2F739F17088F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Google Shape;267;p31">
              <a:extLst>
                <a:ext uri="{FF2B5EF4-FFF2-40B4-BE49-F238E27FC236}">
                  <a16:creationId xmlns:a16="http://schemas.microsoft.com/office/drawing/2014/main" id="{39D58FE7-2BC8-A015-B55C-900D0A1C8B29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Google Shape;268;p31">
              <a:extLst>
                <a:ext uri="{FF2B5EF4-FFF2-40B4-BE49-F238E27FC236}">
                  <a16:creationId xmlns:a16="http://schemas.microsoft.com/office/drawing/2014/main" id="{F875E745-8EDC-5E4A-2EDD-5A6085E59213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Google Shape;269;p31">
              <a:extLst>
                <a:ext uri="{FF2B5EF4-FFF2-40B4-BE49-F238E27FC236}">
                  <a16:creationId xmlns:a16="http://schemas.microsoft.com/office/drawing/2014/main" id="{BD279673-89CD-E1DF-883B-2A6DA232A4BF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Google Shape;270;p31">
              <a:extLst>
                <a:ext uri="{FF2B5EF4-FFF2-40B4-BE49-F238E27FC236}">
                  <a16:creationId xmlns:a16="http://schemas.microsoft.com/office/drawing/2014/main" id="{47C82249-920F-41BB-7128-3FCFD1900B27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Google Shape;271;p31">
              <a:extLst>
                <a:ext uri="{FF2B5EF4-FFF2-40B4-BE49-F238E27FC236}">
                  <a16:creationId xmlns:a16="http://schemas.microsoft.com/office/drawing/2014/main" id="{1B68D0B2-68B8-724C-238C-269D6E2E6F40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Google Shape;272;p31">
              <a:extLst>
                <a:ext uri="{FF2B5EF4-FFF2-40B4-BE49-F238E27FC236}">
                  <a16:creationId xmlns:a16="http://schemas.microsoft.com/office/drawing/2014/main" id="{0B975483-BC4A-A06B-B5B4-D14513B17CA2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Google Shape;273;p31">
              <a:extLst>
                <a:ext uri="{FF2B5EF4-FFF2-40B4-BE49-F238E27FC236}">
                  <a16:creationId xmlns:a16="http://schemas.microsoft.com/office/drawing/2014/main" id="{A08132CF-8B26-7B47-975B-ED738F88A3E4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Google Shape;274;p31">
              <a:extLst>
                <a:ext uri="{FF2B5EF4-FFF2-40B4-BE49-F238E27FC236}">
                  <a16:creationId xmlns:a16="http://schemas.microsoft.com/office/drawing/2014/main" id="{148D6366-93E5-AC97-F4D6-A98A06D12A6F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Google Shape;275;p31">
              <a:extLst>
                <a:ext uri="{FF2B5EF4-FFF2-40B4-BE49-F238E27FC236}">
                  <a16:creationId xmlns:a16="http://schemas.microsoft.com/office/drawing/2014/main" id="{4BAAA211-EEC4-EE24-3BA7-EA0FE1BBA446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Google Shape;276;p31">
              <a:extLst>
                <a:ext uri="{FF2B5EF4-FFF2-40B4-BE49-F238E27FC236}">
                  <a16:creationId xmlns:a16="http://schemas.microsoft.com/office/drawing/2014/main" id="{C933668D-D0B1-1BB8-DE63-C9E929454246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Google Shape;277;p31">
              <a:extLst>
                <a:ext uri="{FF2B5EF4-FFF2-40B4-BE49-F238E27FC236}">
                  <a16:creationId xmlns:a16="http://schemas.microsoft.com/office/drawing/2014/main" id="{39D98EBF-47CC-75DC-2D90-FDC2997289AE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Google Shape;278;p31">
              <a:extLst>
                <a:ext uri="{FF2B5EF4-FFF2-40B4-BE49-F238E27FC236}">
                  <a16:creationId xmlns:a16="http://schemas.microsoft.com/office/drawing/2014/main" id="{EABF2798-E5F6-E030-BD43-4B922A1DC0B1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279;p31">
              <a:extLst>
                <a:ext uri="{FF2B5EF4-FFF2-40B4-BE49-F238E27FC236}">
                  <a16:creationId xmlns:a16="http://schemas.microsoft.com/office/drawing/2014/main" id="{C4535B6D-810E-FCD2-A2A7-E6EDDA960413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280;p31">
              <a:extLst>
                <a:ext uri="{FF2B5EF4-FFF2-40B4-BE49-F238E27FC236}">
                  <a16:creationId xmlns:a16="http://schemas.microsoft.com/office/drawing/2014/main" id="{57FF257C-F483-FC5C-480F-E7B3CAA4DDF4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Google Shape;281;p31">
              <a:extLst>
                <a:ext uri="{FF2B5EF4-FFF2-40B4-BE49-F238E27FC236}">
                  <a16:creationId xmlns:a16="http://schemas.microsoft.com/office/drawing/2014/main" id="{4535F112-84B1-E29F-DDCF-68D2005AC53B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Google Shape;282;p31">
              <a:extLst>
                <a:ext uri="{FF2B5EF4-FFF2-40B4-BE49-F238E27FC236}">
                  <a16:creationId xmlns:a16="http://schemas.microsoft.com/office/drawing/2014/main" id="{130181FA-5EF0-C471-BFD3-38C9D6E05EEA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Google Shape;283;p31">
              <a:extLst>
                <a:ext uri="{FF2B5EF4-FFF2-40B4-BE49-F238E27FC236}">
                  <a16:creationId xmlns:a16="http://schemas.microsoft.com/office/drawing/2014/main" id="{46E4C02B-AE4B-BF60-8DB8-1A1C9598832E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Google Shape;284;p31">
              <a:extLst>
                <a:ext uri="{FF2B5EF4-FFF2-40B4-BE49-F238E27FC236}">
                  <a16:creationId xmlns:a16="http://schemas.microsoft.com/office/drawing/2014/main" id="{A0C23CDF-781E-2AAB-5F04-0E18215C1B36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oogle Shape;285;p31">
              <a:extLst>
                <a:ext uri="{FF2B5EF4-FFF2-40B4-BE49-F238E27FC236}">
                  <a16:creationId xmlns:a16="http://schemas.microsoft.com/office/drawing/2014/main" id="{709A2E73-0BC6-20B6-E2E3-8E48A21FB017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Google Shape;286;p31">
              <a:extLst>
                <a:ext uri="{FF2B5EF4-FFF2-40B4-BE49-F238E27FC236}">
                  <a16:creationId xmlns:a16="http://schemas.microsoft.com/office/drawing/2014/main" id="{044AB6EA-99AB-5AEE-DDBD-0E7B5353CD59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Google Shape;287;p31">
              <a:extLst>
                <a:ext uri="{FF2B5EF4-FFF2-40B4-BE49-F238E27FC236}">
                  <a16:creationId xmlns:a16="http://schemas.microsoft.com/office/drawing/2014/main" id="{EB312C55-49E0-CDE3-7CC1-0CD5563E943C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Google Shape;288;p31">
              <a:extLst>
                <a:ext uri="{FF2B5EF4-FFF2-40B4-BE49-F238E27FC236}">
                  <a16:creationId xmlns:a16="http://schemas.microsoft.com/office/drawing/2014/main" id="{3249B26C-121C-1E88-8510-11A27951FC44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Google Shape;289;p31">
              <a:extLst>
                <a:ext uri="{FF2B5EF4-FFF2-40B4-BE49-F238E27FC236}">
                  <a16:creationId xmlns:a16="http://schemas.microsoft.com/office/drawing/2014/main" id="{85968F0A-53EF-36B8-6CC6-E9EB884F62EC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Google Shape;290;p31">
              <a:extLst>
                <a:ext uri="{FF2B5EF4-FFF2-40B4-BE49-F238E27FC236}">
                  <a16:creationId xmlns:a16="http://schemas.microsoft.com/office/drawing/2014/main" id="{065BA7E6-CC62-733E-5889-88D39F01270C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Google Shape;291;p31">
              <a:extLst>
                <a:ext uri="{FF2B5EF4-FFF2-40B4-BE49-F238E27FC236}">
                  <a16:creationId xmlns:a16="http://schemas.microsoft.com/office/drawing/2014/main" id="{EFFAB96C-572C-8E8A-B09F-C3BB8B8CA220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Google Shape;292;p31">
              <a:extLst>
                <a:ext uri="{FF2B5EF4-FFF2-40B4-BE49-F238E27FC236}">
                  <a16:creationId xmlns:a16="http://schemas.microsoft.com/office/drawing/2014/main" id="{AE78E058-09B7-3B01-214C-A1CFDEFC4CE0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Google Shape;293;p31">
              <a:extLst>
                <a:ext uri="{FF2B5EF4-FFF2-40B4-BE49-F238E27FC236}">
                  <a16:creationId xmlns:a16="http://schemas.microsoft.com/office/drawing/2014/main" id="{D8CB0C42-93E4-746F-37BE-A6F64514B5EC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Google Shape;294;p31">
              <a:extLst>
                <a:ext uri="{FF2B5EF4-FFF2-40B4-BE49-F238E27FC236}">
                  <a16:creationId xmlns:a16="http://schemas.microsoft.com/office/drawing/2014/main" id="{831F0798-40D6-CB50-5099-680296CB7627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Google Shape;295;p31">
              <a:extLst>
                <a:ext uri="{FF2B5EF4-FFF2-40B4-BE49-F238E27FC236}">
                  <a16:creationId xmlns:a16="http://schemas.microsoft.com/office/drawing/2014/main" id="{A068DEF8-3158-2B79-7C46-49CC8566631F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Google Shape;296;p31">
              <a:extLst>
                <a:ext uri="{FF2B5EF4-FFF2-40B4-BE49-F238E27FC236}">
                  <a16:creationId xmlns:a16="http://schemas.microsoft.com/office/drawing/2014/main" id="{5FB513E3-F2FF-CD71-237C-D09AF45B743A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Google Shape;297;p31">
              <a:extLst>
                <a:ext uri="{FF2B5EF4-FFF2-40B4-BE49-F238E27FC236}">
                  <a16:creationId xmlns:a16="http://schemas.microsoft.com/office/drawing/2014/main" id="{27A31FEC-CC5B-116A-9E73-B1306086BA0C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Google Shape;298;p31">
              <a:extLst>
                <a:ext uri="{FF2B5EF4-FFF2-40B4-BE49-F238E27FC236}">
                  <a16:creationId xmlns:a16="http://schemas.microsoft.com/office/drawing/2014/main" id="{3218ADD7-3176-2618-D55A-D021B5A2E27F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Google Shape;299;p31">
              <a:extLst>
                <a:ext uri="{FF2B5EF4-FFF2-40B4-BE49-F238E27FC236}">
                  <a16:creationId xmlns:a16="http://schemas.microsoft.com/office/drawing/2014/main" id="{DD29970F-D971-1D05-3352-BC1DC08D5F40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Google Shape;300;p31">
              <a:extLst>
                <a:ext uri="{FF2B5EF4-FFF2-40B4-BE49-F238E27FC236}">
                  <a16:creationId xmlns:a16="http://schemas.microsoft.com/office/drawing/2014/main" id="{E9E81A6C-E95A-D08E-3855-C031A07E178A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Google Shape;301;p31">
              <a:extLst>
                <a:ext uri="{FF2B5EF4-FFF2-40B4-BE49-F238E27FC236}">
                  <a16:creationId xmlns:a16="http://schemas.microsoft.com/office/drawing/2014/main" id="{BD1E8E98-8052-BB30-74EE-D200C130FC64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Google Shape;302;p31">
              <a:extLst>
                <a:ext uri="{FF2B5EF4-FFF2-40B4-BE49-F238E27FC236}">
                  <a16:creationId xmlns:a16="http://schemas.microsoft.com/office/drawing/2014/main" id="{F262EE0E-0174-E534-5E12-FFC67E19A425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Google Shape;303;p31">
              <a:extLst>
                <a:ext uri="{FF2B5EF4-FFF2-40B4-BE49-F238E27FC236}">
                  <a16:creationId xmlns:a16="http://schemas.microsoft.com/office/drawing/2014/main" id="{6520DE83-06C7-1349-E9DB-219AA0817ACA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Google Shape;304;p31">
              <a:extLst>
                <a:ext uri="{FF2B5EF4-FFF2-40B4-BE49-F238E27FC236}">
                  <a16:creationId xmlns:a16="http://schemas.microsoft.com/office/drawing/2014/main" id="{B3E81FCB-E991-4F9D-92E9-AFAF4C096DA9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Google Shape;305;p31">
              <a:extLst>
                <a:ext uri="{FF2B5EF4-FFF2-40B4-BE49-F238E27FC236}">
                  <a16:creationId xmlns:a16="http://schemas.microsoft.com/office/drawing/2014/main" id="{0528FC50-80B2-FB13-0758-7776E8BC62E8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Google Shape;306;p31">
              <a:extLst>
                <a:ext uri="{FF2B5EF4-FFF2-40B4-BE49-F238E27FC236}">
                  <a16:creationId xmlns:a16="http://schemas.microsoft.com/office/drawing/2014/main" id="{8D3369B1-38C9-662F-3CB4-E352404201D0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Google Shape;307;p31">
              <a:extLst>
                <a:ext uri="{FF2B5EF4-FFF2-40B4-BE49-F238E27FC236}">
                  <a16:creationId xmlns:a16="http://schemas.microsoft.com/office/drawing/2014/main" id="{E6CECCB2-E897-5C9D-A971-EE99C3CAE7A8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Google Shape;308;p31">
              <a:extLst>
                <a:ext uri="{FF2B5EF4-FFF2-40B4-BE49-F238E27FC236}">
                  <a16:creationId xmlns:a16="http://schemas.microsoft.com/office/drawing/2014/main" id="{720DD19C-0245-DD06-F24C-C35DEF753351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Google Shape;309;p31">
              <a:extLst>
                <a:ext uri="{FF2B5EF4-FFF2-40B4-BE49-F238E27FC236}">
                  <a16:creationId xmlns:a16="http://schemas.microsoft.com/office/drawing/2014/main" id="{35FF75C1-03D4-26F9-19DA-F03639F75BBC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Google Shape;310;p31">
              <a:extLst>
                <a:ext uri="{FF2B5EF4-FFF2-40B4-BE49-F238E27FC236}">
                  <a16:creationId xmlns:a16="http://schemas.microsoft.com/office/drawing/2014/main" id="{E15E7BA9-C132-ED66-BDE6-F847305C6F79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3" name="Google Shape;311;p31">
              <a:extLst>
                <a:ext uri="{FF2B5EF4-FFF2-40B4-BE49-F238E27FC236}">
                  <a16:creationId xmlns:a16="http://schemas.microsoft.com/office/drawing/2014/main" id="{CB6F8C0B-3C6F-58A2-6AC0-A67535FFEA71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4" name="Google Shape;312;p31">
              <a:extLst>
                <a:ext uri="{FF2B5EF4-FFF2-40B4-BE49-F238E27FC236}">
                  <a16:creationId xmlns:a16="http://schemas.microsoft.com/office/drawing/2014/main" id="{DF3B0637-A958-D6D6-95F5-0E6029B9E840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Google Shape;313;p31">
              <a:extLst>
                <a:ext uri="{FF2B5EF4-FFF2-40B4-BE49-F238E27FC236}">
                  <a16:creationId xmlns:a16="http://schemas.microsoft.com/office/drawing/2014/main" id="{C0D9D0CA-D037-1556-569C-291308CAE7F8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" name="Google Shape;314;p31">
              <a:extLst>
                <a:ext uri="{FF2B5EF4-FFF2-40B4-BE49-F238E27FC236}">
                  <a16:creationId xmlns:a16="http://schemas.microsoft.com/office/drawing/2014/main" id="{0251F842-CE85-DDA3-3296-A15F049AD818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7" name="Google Shape;315;p31">
              <a:extLst>
                <a:ext uri="{FF2B5EF4-FFF2-40B4-BE49-F238E27FC236}">
                  <a16:creationId xmlns:a16="http://schemas.microsoft.com/office/drawing/2014/main" id="{3FEB1DD5-78CF-840B-D164-5DD888B9E0E0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Google Shape;316;p31">
              <a:extLst>
                <a:ext uri="{FF2B5EF4-FFF2-40B4-BE49-F238E27FC236}">
                  <a16:creationId xmlns:a16="http://schemas.microsoft.com/office/drawing/2014/main" id="{ED8E675D-1D6B-5679-3EB4-0B9E03DDBD65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9" name="Google Shape;317;p31">
              <a:extLst>
                <a:ext uri="{FF2B5EF4-FFF2-40B4-BE49-F238E27FC236}">
                  <a16:creationId xmlns:a16="http://schemas.microsoft.com/office/drawing/2014/main" id="{CAD76660-DD84-3EF3-5DE2-5DB54421C136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Google Shape;318;p31">
              <a:extLst>
                <a:ext uri="{FF2B5EF4-FFF2-40B4-BE49-F238E27FC236}">
                  <a16:creationId xmlns:a16="http://schemas.microsoft.com/office/drawing/2014/main" id="{B4A54717-F242-9208-22FE-D21ADCA5D6E9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Google Shape;319;p31">
              <a:extLst>
                <a:ext uri="{FF2B5EF4-FFF2-40B4-BE49-F238E27FC236}">
                  <a16:creationId xmlns:a16="http://schemas.microsoft.com/office/drawing/2014/main" id="{1FA94B9E-7F71-4C3F-1024-329F3E1B9837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2" name="Google Shape;320;p31">
              <a:extLst>
                <a:ext uri="{FF2B5EF4-FFF2-40B4-BE49-F238E27FC236}">
                  <a16:creationId xmlns:a16="http://schemas.microsoft.com/office/drawing/2014/main" id="{3A5B94DE-029C-8CC4-2096-BAF6D7F075FA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3" name="Google Shape;321;p31">
              <a:extLst>
                <a:ext uri="{FF2B5EF4-FFF2-40B4-BE49-F238E27FC236}">
                  <a16:creationId xmlns:a16="http://schemas.microsoft.com/office/drawing/2014/main" id="{F5874C96-889B-BD79-F330-0051788F8686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Google Shape;322;p31">
              <a:extLst>
                <a:ext uri="{FF2B5EF4-FFF2-40B4-BE49-F238E27FC236}">
                  <a16:creationId xmlns:a16="http://schemas.microsoft.com/office/drawing/2014/main" id="{F2348243-BEBB-37C5-2209-591658030401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Google Shape;323;p31">
              <a:extLst>
                <a:ext uri="{FF2B5EF4-FFF2-40B4-BE49-F238E27FC236}">
                  <a16:creationId xmlns:a16="http://schemas.microsoft.com/office/drawing/2014/main" id="{B3D364FD-717A-FEF4-0B3F-08B01C826FEA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Google Shape;324;p31">
              <a:extLst>
                <a:ext uri="{FF2B5EF4-FFF2-40B4-BE49-F238E27FC236}">
                  <a16:creationId xmlns:a16="http://schemas.microsoft.com/office/drawing/2014/main" id="{3CCE80D3-6ECA-4A82-C48D-DCBE43E720D0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Google Shape;325;p31">
              <a:extLst>
                <a:ext uri="{FF2B5EF4-FFF2-40B4-BE49-F238E27FC236}">
                  <a16:creationId xmlns:a16="http://schemas.microsoft.com/office/drawing/2014/main" id="{32311ACD-5A42-8BC0-B9E7-35DDE47DC1F4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Google Shape;326;p31">
              <a:extLst>
                <a:ext uri="{FF2B5EF4-FFF2-40B4-BE49-F238E27FC236}">
                  <a16:creationId xmlns:a16="http://schemas.microsoft.com/office/drawing/2014/main" id="{871B26F7-8AB1-9461-7F85-6CA9B373C63D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Google Shape;327;p31">
              <a:extLst>
                <a:ext uri="{FF2B5EF4-FFF2-40B4-BE49-F238E27FC236}">
                  <a16:creationId xmlns:a16="http://schemas.microsoft.com/office/drawing/2014/main" id="{0DA67DDB-FA40-3AF3-AB25-ED1317B1FC77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Google Shape;328;p31">
              <a:extLst>
                <a:ext uri="{FF2B5EF4-FFF2-40B4-BE49-F238E27FC236}">
                  <a16:creationId xmlns:a16="http://schemas.microsoft.com/office/drawing/2014/main" id="{6685FB17-FE2A-94FA-F3E5-591A47B48F8E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Google Shape;329;p31">
              <a:extLst>
                <a:ext uri="{FF2B5EF4-FFF2-40B4-BE49-F238E27FC236}">
                  <a16:creationId xmlns:a16="http://schemas.microsoft.com/office/drawing/2014/main" id="{9753E80B-33A7-0AA0-4E73-34170309255F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Google Shape;330;p31">
              <a:extLst>
                <a:ext uri="{FF2B5EF4-FFF2-40B4-BE49-F238E27FC236}">
                  <a16:creationId xmlns:a16="http://schemas.microsoft.com/office/drawing/2014/main" id="{70B2F76B-4F09-92C1-6E95-5596D0643255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Google Shape;331;p31">
              <a:extLst>
                <a:ext uri="{FF2B5EF4-FFF2-40B4-BE49-F238E27FC236}">
                  <a16:creationId xmlns:a16="http://schemas.microsoft.com/office/drawing/2014/main" id="{D8486987-9F5D-F4AC-34C6-6F3C1BF2BF65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Google Shape;332;p31">
              <a:extLst>
                <a:ext uri="{FF2B5EF4-FFF2-40B4-BE49-F238E27FC236}">
                  <a16:creationId xmlns:a16="http://schemas.microsoft.com/office/drawing/2014/main" id="{6E463D92-32A0-F8AD-C988-B5A711265B2F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Google Shape;333;p31">
              <a:extLst>
                <a:ext uri="{FF2B5EF4-FFF2-40B4-BE49-F238E27FC236}">
                  <a16:creationId xmlns:a16="http://schemas.microsoft.com/office/drawing/2014/main" id="{28270CE2-2DBD-F148-F0C1-ECE6AE582AE9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Google Shape;334;p31">
              <a:extLst>
                <a:ext uri="{FF2B5EF4-FFF2-40B4-BE49-F238E27FC236}">
                  <a16:creationId xmlns:a16="http://schemas.microsoft.com/office/drawing/2014/main" id="{B68E37E7-67AC-A582-EC55-D7E480804C5C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7" name="Google Shape;335;p31">
              <a:extLst>
                <a:ext uri="{FF2B5EF4-FFF2-40B4-BE49-F238E27FC236}">
                  <a16:creationId xmlns:a16="http://schemas.microsoft.com/office/drawing/2014/main" id="{06EF0306-5295-747F-8559-2D3B2630341B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Google Shape;336;p31">
              <a:extLst>
                <a:ext uri="{FF2B5EF4-FFF2-40B4-BE49-F238E27FC236}">
                  <a16:creationId xmlns:a16="http://schemas.microsoft.com/office/drawing/2014/main" id="{05F97488-E09B-6438-975D-E785507FE07D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Google Shape;337;p31">
              <a:extLst>
                <a:ext uri="{FF2B5EF4-FFF2-40B4-BE49-F238E27FC236}">
                  <a16:creationId xmlns:a16="http://schemas.microsoft.com/office/drawing/2014/main" id="{98351FF4-0B7E-2FD7-237F-B48C83A6482E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Google Shape;338;p31">
              <a:extLst>
                <a:ext uri="{FF2B5EF4-FFF2-40B4-BE49-F238E27FC236}">
                  <a16:creationId xmlns:a16="http://schemas.microsoft.com/office/drawing/2014/main" id="{A72BCC87-EF1B-8636-82BC-14A260D7D28C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" name="Google Shape;339;p31">
              <a:extLst>
                <a:ext uri="{FF2B5EF4-FFF2-40B4-BE49-F238E27FC236}">
                  <a16:creationId xmlns:a16="http://schemas.microsoft.com/office/drawing/2014/main" id="{3A9E60F9-1126-1E79-D065-5A723F069F5D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" name="Google Shape;340;p31">
              <a:extLst>
                <a:ext uri="{FF2B5EF4-FFF2-40B4-BE49-F238E27FC236}">
                  <a16:creationId xmlns:a16="http://schemas.microsoft.com/office/drawing/2014/main" id="{D476950F-1172-E4D3-5E65-480FA3D0536F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" name="Google Shape;341;p31">
              <a:extLst>
                <a:ext uri="{FF2B5EF4-FFF2-40B4-BE49-F238E27FC236}">
                  <a16:creationId xmlns:a16="http://schemas.microsoft.com/office/drawing/2014/main" id="{5DD27B11-FB46-CD1E-E68D-58F231E72576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" name="Google Shape;342;p31">
              <a:extLst>
                <a:ext uri="{FF2B5EF4-FFF2-40B4-BE49-F238E27FC236}">
                  <a16:creationId xmlns:a16="http://schemas.microsoft.com/office/drawing/2014/main" id="{FDAA1D50-0896-0A24-A83F-3683B8D40A0A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Google Shape;343;p31">
              <a:extLst>
                <a:ext uri="{FF2B5EF4-FFF2-40B4-BE49-F238E27FC236}">
                  <a16:creationId xmlns:a16="http://schemas.microsoft.com/office/drawing/2014/main" id="{3748D87A-C259-7507-AB1E-ACC31B2591E6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Google Shape;344;p31">
              <a:extLst>
                <a:ext uri="{FF2B5EF4-FFF2-40B4-BE49-F238E27FC236}">
                  <a16:creationId xmlns:a16="http://schemas.microsoft.com/office/drawing/2014/main" id="{62DFC4F4-92BE-6F2E-2DAF-FBF020892A11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" name="Google Shape;345;p31">
              <a:extLst>
                <a:ext uri="{FF2B5EF4-FFF2-40B4-BE49-F238E27FC236}">
                  <a16:creationId xmlns:a16="http://schemas.microsoft.com/office/drawing/2014/main" id="{7EDEE4A5-2796-5583-6A2B-3D90DFCB90B5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" name="Google Shape;346;p31">
              <a:extLst>
                <a:ext uri="{FF2B5EF4-FFF2-40B4-BE49-F238E27FC236}">
                  <a16:creationId xmlns:a16="http://schemas.microsoft.com/office/drawing/2014/main" id="{8EDE8448-FAB2-81AF-49FA-EFF8DD9181B5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Google Shape;347;p31">
              <a:extLst>
                <a:ext uri="{FF2B5EF4-FFF2-40B4-BE49-F238E27FC236}">
                  <a16:creationId xmlns:a16="http://schemas.microsoft.com/office/drawing/2014/main" id="{5BDB7A7C-F9C0-66A2-9026-28FB0F9E3AD4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Google Shape;348;p31">
              <a:extLst>
                <a:ext uri="{FF2B5EF4-FFF2-40B4-BE49-F238E27FC236}">
                  <a16:creationId xmlns:a16="http://schemas.microsoft.com/office/drawing/2014/main" id="{EFF85919-5C91-E4CB-A1E5-69ADAA98A377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Google Shape;349;p31">
              <a:extLst>
                <a:ext uri="{FF2B5EF4-FFF2-40B4-BE49-F238E27FC236}">
                  <a16:creationId xmlns:a16="http://schemas.microsoft.com/office/drawing/2014/main" id="{7FDDAD2F-7EEE-BAD4-B351-DAA14E3189D3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Google Shape;350;p31">
              <a:extLst>
                <a:ext uri="{FF2B5EF4-FFF2-40B4-BE49-F238E27FC236}">
                  <a16:creationId xmlns:a16="http://schemas.microsoft.com/office/drawing/2014/main" id="{F8AE618D-1A2D-9812-9E24-F8BED45B73FD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Google Shape;351;p31">
              <a:extLst>
                <a:ext uri="{FF2B5EF4-FFF2-40B4-BE49-F238E27FC236}">
                  <a16:creationId xmlns:a16="http://schemas.microsoft.com/office/drawing/2014/main" id="{254514A5-6E2E-E3D0-8A00-A710B67BC359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Google Shape;352;p31">
              <a:extLst>
                <a:ext uri="{FF2B5EF4-FFF2-40B4-BE49-F238E27FC236}">
                  <a16:creationId xmlns:a16="http://schemas.microsoft.com/office/drawing/2014/main" id="{6AD8B85C-7698-1045-E3D2-EB86D3637D6B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75" name="Google Shape;353;p31">
            <a:extLst>
              <a:ext uri="{FF2B5EF4-FFF2-40B4-BE49-F238E27FC236}">
                <a16:creationId xmlns:a16="http://schemas.microsoft.com/office/drawing/2014/main" id="{3DFC3B33-183F-16B9-F799-B629F368765A}"/>
              </a:ext>
            </a:extLst>
          </p:cNvPr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6" name="Google Shape;354;p31">
            <a:extLst>
              <a:ext uri="{FF2B5EF4-FFF2-40B4-BE49-F238E27FC236}">
                <a16:creationId xmlns:a16="http://schemas.microsoft.com/office/drawing/2014/main" id="{8AE06322-01E6-E31C-B77F-67D05E2FC88F}"/>
              </a:ext>
            </a:extLst>
          </p:cNvPr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77" name="Google Shape;355;p31">
            <a:extLst>
              <a:ext uri="{FF2B5EF4-FFF2-40B4-BE49-F238E27FC236}">
                <a16:creationId xmlns:a16="http://schemas.microsoft.com/office/drawing/2014/main" id="{04F58368-A1F8-FBA3-2CA9-BE9421C62D70}"/>
              </a:ext>
            </a:extLst>
          </p:cNvPr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178" name="Google Shape;356;p31">
              <a:extLst>
                <a:ext uri="{FF2B5EF4-FFF2-40B4-BE49-F238E27FC236}">
                  <a16:creationId xmlns:a16="http://schemas.microsoft.com/office/drawing/2014/main" id="{967F31F0-39EE-3C9F-5227-756E9B73122D}"/>
                </a:ext>
              </a:extLst>
            </p:cNvPr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Google Shape;357;p31">
              <a:extLst>
                <a:ext uri="{FF2B5EF4-FFF2-40B4-BE49-F238E27FC236}">
                  <a16:creationId xmlns:a16="http://schemas.microsoft.com/office/drawing/2014/main" id="{9CC0A538-21FA-CA4F-27CE-F2B4B2983070}"/>
                </a:ext>
              </a:extLst>
            </p:cNvPr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Google Shape;358;p31">
              <a:extLst>
                <a:ext uri="{FF2B5EF4-FFF2-40B4-BE49-F238E27FC236}">
                  <a16:creationId xmlns:a16="http://schemas.microsoft.com/office/drawing/2014/main" id="{45A13C4F-A049-1484-30EA-978DFB969190}"/>
                </a:ext>
              </a:extLst>
            </p:cNvPr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Google Shape;359;p31">
              <a:extLst>
                <a:ext uri="{FF2B5EF4-FFF2-40B4-BE49-F238E27FC236}">
                  <a16:creationId xmlns:a16="http://schemas.microsoft.com/office/drawing/2014/main" id="{BE5B44F3-7145-EFFC-831A-5F0475668B38}"/>
                </a:ext>
              </a:extLst>
            </p:cNvPr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Google Shape;360;p31">
              <a:extLst>
                <a:ext uri="{FF2B5EF4-FFF2-40B4-BE49-F238E27FC236}">
                  <a16:creationId xmlns:a16="http://schemas.microsoft.com/office/drawing/2014/main" id="{24529826-FF5B-45A5-84DA-B488ADF69F0C}"/>
                </a:ext>
              </a:extLst>
            </p:cNvPr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Google Shape;361;p31">
              <a:extLst>
                <a:ext uri="{FF2B5EF4-FFF2-40B4-BE49-F238E27FC236}">
                  <a16:creationId xmlns:a16="http://schemas.microsoft.com/office/drawing/2014/main" id="{AEB4EB85-8D6D-7240-02D2-818126D1A1B0}"/>
                </a:ext>
              </a:extLst>
            </p:cNvPr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4" name="Google Shape;362;p31">
              <a:extLst>
                <a:ext uri="{FF2B5EF4-FFF2-40B4-BE49-F238E27FC236}">
                  <a16:creationId xmlns:a16="http://schemas.microsoft.com/office/drawing/2014/main" id="{8268F7FD-464F-BBE8-1B5C-2E7369748D38}"/>
                </a:ext>
              </a:extLst>
            </p:cNvPr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Google Shape;363;p31">
              <a:extLst>
                <a:ext uri="{FF2B5EF4-FFF2-40B4-BE49-F238E27FC236}">
                  <a16:creationId xmlns:a16="http://schemas.microsoft.com/office/drawing/2014/main" id="{39A2918B-7278-49E6-82EE-CA3771FD0713}"/>
                </a:ext>
              </a:extLst>
            </p:cNvPr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Google Shape;364;p31">
              <a:extLst>
                <a:ext uri="{FF2B5EF4-FFF2-40B4-BE49-F238E27FC236}">
                  <a16:creationId xmlns:a16="http://schemas.microsoft.com/office/drawing/2014/main" id="{28905228-A2C4-469C-23BB-29703F4347F7}"/>
                </a:ext>
              </a:extLst>
            </p:cNvPr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Google Shape;365;p31">
              <a:extLst>
                <a:ext uri="{FF2B5EF4-FFF2-40B4-BE49-F238E27FC236}">
                  <a16:creationId xmlns:a16="http://schemas.microsoft.com/office/drawing/2014/main" id="{3105B554-375A-6E26-ED47-4A5AD303000A}"/>
                </a:ext>
              </a:extLst>
            </p:cNvPr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Google Shape;366;p31">
              <a:extLst>
                <a:ext uri="{FF2B5EF4-FFF2-40B4-BE49-F238E27FC236}">
                  <a16:creationId xmlns:a16="http://schemas.microsoft.com/office/drawing/2014/main" id="{1C775AD3-85E0-1F2D-33E4-6BA3B3D4D833}"/>
                </a:ext>
              </a:extLst>
            </p:cNvPr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Google Shape;367;p31">
              <a:extLst>
                <a:ext uri="{FF2B5EF4-FFF2-40B4-BE49-F238E27FC236}">
                  <a16:creationId xmlns:a16="http://schemas.microsoft.com/office/drawing/2014/main" id="{DF14B051-3DC0-49E6-1CF3-2DEE70DB044D}"/>
                </a:ext>
              </a:extLst>
            </p:cNvPr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Google Shape;368;p31">
              <a:extLst>
                <a:ext uri="{FF2B5EF4-FFF2-40B4-BE49-F238E27FC236}">
                  <a16:creationId xmlns:a16="http://schemas.microsoft.com/office/drawing/2014/main" id="{62CDE6D7-8758-E26B-28EC-39C86D6EFEF0}"/>
                </a:ext>
              </a:extLst>
            </p:cNvPr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Google Shape;369;p31">
              <a:extLst>
                <a:ext uri="{FF2B5EF4-FFF2-40B4-BE49-F238E27FC236}">
                  <a16:creationId xmlns:a16="http://schemas.microsoft.com/office/drawing/2014/main" id="{32C47585-13B0-7B98-4DFE-EA9F463D1871}"/>
                </a:ext>
              </a:extLst>
            </p:cNvPr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Google Shape;370;p31">
              <a:extLst>
                <a:ext uri="{FF2B5EF4-FFF2-40B4-BE49-F238E27FC236}">
                  <a16:creationId xmlns:a16="http://schemas.microsoft.com/office/drawing/2014/main" id="{C8BACFB8-0750-63A9-B980-6B945ED0235C}"/>
                </a:ext>
              </a:extLst>
            </p:cNvPr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Google Shape;371;p31">
              <a:extLst>
                <a:ext uri="{FF2B5EF4-FFF2-40B4-BE49-F238E27FC236}">
                  <a16:creationId xmlns:a16="http://schemas.microsoft.com/office/drawing/2014/main" id="{7E3FF8C9-8D45-5C17-9D46-BFD8ECBC534B}"/>
                </a:ext>
              </a:extLst>
            </p:cNvPr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Google Shape;372;p31">
              <a:extLst>
                <a:ext uri="{FF2B5EF4-FFF2-40B4-BE49-F238E27FC236}">
                  <a16:creationId xmlns:a16="http://schemas.microsoft.com/office/drawing/2014/main" id="{56D820BD-77C8-F841-4D7F-5689ADD6926E}"/>
                </a:ext>
              </a:extLst>
            </p:cNvPr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Google Shape;373;p31">
              <a:extLst>
                <a:ext uri="{FF2B5EF4-FFF2-40B4-BE49-F238E27FC236}">
                  <a16:creationId xmlns:a16="http://schemas.microsoft.com/office/drawing/2014/main" id="{38F0BA52-696E-B700-B755-0B2526B146AB}"/>
                </a:ext>
              </a:extLst>
            </p:cNvPr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Google Shape;374;p31">
              <a:extLst>
                <a:ext uri="{FF2B5EF4-FFF2-40B4-BE49-F238E27FC236}">
                  <a16:creationId xmlns:a16="http://schemas.microsoft.com/office/drawing/2014/main" id="{5AAABA18-5D67-59E5-01D1-90AA09C5B70B}"/>
                </a:ext>
              </a:extLst>
            </p:cNvPr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Google Shape;375;p31">
              <a:extLst>
                <a:ext uri="{FF2B5EF4-FFF2-40B4-BE49-F238E27FC236}">
                  <a16:creationId xmlns:a16="http://schemas.microsoft.com/office/drawing/2014/main" id="{7626DC57-CD9E-2FC6-6443-D92E08FDA4F9}"/>
                </a:ext>
              </a:extLst>
            </p:cNvPr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Google Shape;376;p31">
              <a:extLst>
                <a:ext uri="{FF2B5EF4-FFF2-40B4-BE49-F238E27FC236}">
                  <a16:creationId xmlns:a16="http://schemas.microsoft.com/office/drawing/2014/main" id="{C4026149-12C7-4195-9439-E937A3E95F57}"/>
                </a:ext>
              </a:extLst>
            </p:cNvPr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Google Shape;377;p31">
              <a:extLst>
                <a:ext uri="{FF2B5EF4-FFF2-40B4-BE49-F238E27FC236}">
                  <a16:creationId xmlns:a16="http://schemas.microsoft.com/office/drawing/2014/main" id="{D3B3EA29-7684-1E9B-F925-AEA05C6E8BDF}"/>
                </a:ext>
              </a:extLst>
            </p:cNvPr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Google Shape;378;p31">
              <a:extLst>
                <a:ext uri="{FF2B5EF4-FFF2-40B4-BE49-F238E27FC236}">
                  <a16:creationId xmlns:a16="http://schemas.microsoft.com/office/drawing/2014/main" id="{8F32A603-F474-A131-BA1E-FA3EFE8183A1}"/>
                </a:ext>
              </a:extLst>
            </p:cNvPr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Google Shape;379;p31">
              <a:extLst>
                <a:ext uri="{FF2B5EF4-FFF2-40B4-BE49-F238E27FC236}">
                  <a16:creationId xmlns:a16="http://schemas.microsoft.com/office/drawing/2014/main" id="{C3302E25-974F-E602-005D-BC4B3210570C}"/>
                </a:ext>
              </a:extLst>
            </p:cNvPr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Google Shape;380;p31">
              <a:extLst>
                <a:ext uri="{FF2B5EF4-FFF2-40B4-BE49-F238E27FC236}">
                  <a16:creationId xmlns:a16="http://schemas.microsoft.com/office/drawing/2014/main" id="{F6D4CAB9-2D9A-38BA-1761-DD58F84410BF}"/>
                </a:ext>
              </a:extLst>
            </p:cNvPr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Google Shape;381;p31">
              <a:extLst>
                <a:ext uri="{FF2B5EF4-FFF2-40B4-BE49-F238E27FC236}">
                  <a16:creationId xmlns:a16="http://schemas.microsoft.com/office/drawing/2014/main" id="{CB3E4E48-42F8-0A0F-CC98-2122028BA04B}"/>
                </a:ext>
              </a:extLst>
            </p:cNvPr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Google Shape;382;p31">
              <a:extLst>
                <a:ext uri="{FF2B5EF4-FFF2-40B4-BE49-F238E27FC236}">
                  <a16:creationId xmlns:a16="http://schemas.microsoft.com/office/drawing/2014/main" id="{7E2DF206-D872-F831-E702-A477CB20CA65}"/>
                </a:ext>
              </a:extLst>
            </p:cNvPr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Google Shape;383;p31">
              <a:extLst>
                <a:ext uri="{FF2B5EF4-FFF2-40B4-BE49-F238E27FC236}">
                  <a16:creationId xmlns:a16="http://schemas.microsoft.com/office/drawing/2014/main" id="{9B17E928-6ABC-157E-3AC9-F34988B1FCC3}"/>
                </a:ext>
              </a:extLst>
            </p:cNvPr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Google Shape;384;p31">
              <a:extLst>
                <a:ext uri="{FF2B5EF4-FFF2-40B4-BE49-F238E27FC236}">
                  <a16:creationId xmlns:a16="http://schemas.microsoft.com/office/drawing/2014/main" id="{0634D407-04CE-6FEE-9FF2-043F046D30B8}"/>
                </a:ext>
              </a:extLst>
            </p:cNvPr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Google Shape;385;p31">
              <a:extLst>
                <a:ext uri="{FF2B5EF4-FFF2-40B4-BE49-F238E27FC236}">
                  <a16:creationId xmlns:a16="http://schemas.microsoft.com/office/drawing/2014/main" id="{060A1B7B-7F83-B586-C879-9CE1AF5A9F57}"/>
                </a:ext>
              </a:extLst>
            </p:cNvPr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Google Shape;386;p31">
              <a:extLst>
                <a:ext uri="{FF2B5EF4-FFF2-40B4-BE49-F238E27FC236}">
                  <a16:creationId xmlns:a16="http://schemas.microsoft.com/office/drawing/2014/main" id="{040CA552-A4FB-31A8-76FF-43F2CB60D9FB}"/>
                </a:ext>
              </a:extLst>
            </p:cNvPr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Google Shape;387;p31">
              <a:extLst>
                <a:ext uri="{FF2B5EF4-FFF2-40B4-BE49-F238E27FC236}">
                  <a16:creationId xmlns:a16="http://schemas.microsoft.com/office/drawing/2014/main" id="{7DADD2A5-737D-0618-E2A4-B6021A095A41}"/>
                </a:ext>
              </a:extLst>
            </p:cNvPr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Google Shape;388;p31">
              <a:extLst>
                <a:ext uri="{FF2B5EF4-FFF2-40B4-BE49-F238E27FC236}">
                  <a16:creationId xmlns:a16="http://schemas.microsoft.com/office/drawing/2014/main" id="{F4A5EECB-C921-BCF7-FF57-6D77C0813BE9}"/>
                </a:ext>
              </a:extLst>
            </p:cNvPr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Google Shape;389;p31">
              <a:extLst>
                <a:ext uri="{FF2B5EF4-FFF2-40B4-BE49-F238E27FC236}">
                  <a16:creationId xmlns:a16="http://schemas.microsoft.com/office/drawing/2014/main" id="{A4DDF622-DA61-E0D1-67A6-1E99AB1504A5}"/>
                </a:ext>
              </a:extLst>
            </p:cNvPr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oogle Shape;390;p31">
              <a:extLst>
                <a:ext uri="{FF2B5EF4-FFF2-40B4-BE49-F238E27FC236}">
                  <a16:creationId xmlns:a16="http://schemas.microsoft.com/office/drawing/2014/main" id="{0232BB1E-6662-697E-8F84-5156B88B199C}"/>
                </a:ext>
              </a:extLst>
            </p:cNvPr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Google Shape;391;p31">
              <a:extLst>
                <a:ext uri="{FF2B5EF4-FFF2-40B4-BE49-F238E27FC236}">
                  <a16:creationId xmlns:a16="http://schemas.microsoft.com/office/drawing/2014/main" id="{AC9794FA-12B6-D2F1-F606-8939A2A9DEC9}"/>
                </a:ext>
              </a:extLst>
            </p:cNvPr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Google Shape;392;p31">
              <a:extLst>
                <a:ext uri="{FF2B5EF4-FFF2-40B4-BE49-F238E27FC236}">
                  <a16:creationId xmlns:a16="http://schemas.microsoft.com/office/drawing/2014/main" id="{45D4EE85-5249-B292-1F51-44DDC8B7981F}"/>
                </a:ext>
              </a:extLst>
            </p:cNvPr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Google Shape;393;p31">
              <a:extLst>
                <a:ext uri="{FF2B5EF4-FFF2-40B4-BE49-F238E27FC236}">
                  <a16:creationId xmlns:a16="http://schemas.microsoft.com/office/drawing/2014/main" id="{C22B4841-D53D-D930-F2B3-ABF7E9062CFA}"/>
                </a:ext>
              </a:extLst>
            </p:cNvPr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Google Shape;394;p31">
              <a:extLst>
                <a:ext uri="{FF2B5EF4-FFF2-40B4-BE49-F238E27FC236}">
                  <a16:creationId xmlns:a16="http://schemas.microsoft.com/office/drawing/2014/main" id="{7EB14408-DB67-4170-6F4B-BCDFE6345A0C}"/>
                </a:ext>
              </a:extLst>
            </p:cNvPr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Google Shape;395;p31">
              <a:extLst>
                <a:ext uri="{FF2B5EF4-FFF2-40B4-BE49-F238E27FC236}">
                  <a16:creationId xmlns:a16="http://schemas.microsoft.com/office/drawing/2014/main" id="{582527E0-B96B-D067-3E75-9DCE29C46B6A}"/>
                </a:ext>
              </a:extLst>
            </p:cNvPr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Google Shape;396;p31">
              <a:extLst>
                <a:ext uri="{FF2B5EF4-FFF2-40B4-BE49-F238E27FC236}">
                  <a16:creationId xmlns:a16="http://schemas.microsoft.com/office/drawing/2014/main" id="{F032368E-109B-528C-4FE6-7D897A13E36C}"/>
                </a:ext>
              </a:extLst>
            </p:cNvPr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9" name="Google Shape;397;p31">
              <a:extLst>
                <a:ext uri="{FF2B5EF4-FFF2-40B4-BE49-F238E27FC236}">
                  <a16:creationId xmlns:a16="http://schemas.microsoft.com/office/drawing/2014/main" id="{88A9AD0C-8BF8-33DC-B2A6-8C68F91E3EF8}"/>
                </a:ext>
              </a:extLst>
            </p:cNvPr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Google Shape;398;p31">
              <a:extLst>
                <a:ext uri="{FF2B5EF4-FFF2-40B4-BE49-F238E27FC236}">
                  <a16:creationId xmlns:a16="http://schemas.microsoft.com/office/drawing/2014/main" id="{A4AAAC0E-B3A8-F310-250C-F01ADE6FC197}"/>
                </a:ext>
              </a:extLst>
            </p:cNvPr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Google Shape;399;p31">
              <a:extLst>
                <a:ext uri="{FF2B5EF4-FFF2-40B4-BE49-F238E27FC236}">
                  <a16:creationId xmlns:a16="http://schemas.microsoft.com/office/drawing/2014/main" id="{6952F39A-CE73-EE0A-0776-8906B9FB1C09}"/>
                </a:ext>
              </a:extLst>
            </p:cNvPr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Google Shape;400;p31">
              <a:extLst>
                <a:ext uri="{FF2B5EF4-FFF2-40B4-BE49-F238E27FC236}">
                  <a16:creationId xmlns:a16="http://schemas.microsoft.com/office/drawing/2014/main" id="{1118AB4E-ED87-F084-0381-54B8FBED7D71}"/>
                </a:ext>
              </a:extLst>
            </p:cNvPr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3" name="Google Shape;401;p31">
              <a:extLst>
                <a:ext uri="{FF2B5EF4-FFF2-40B4-BE49-F238E27FC236}">
                  <a16:creationId xmlns:a16="http://schemas.microsoft.com/office/drawing/2014/main" id="{422C71E0-BFBC-14A6-D476-2AB9BEAF07AA}"/>
                </a:ext>
              </a:extLst>
            </p:cNvPr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4" name="Google Shape;186;p31">
            <a:extLst>
              <a:ext uri="{FF2B5EF4-FFF2-40B4-BE49-F238E27FC236}">
                <a16:creationId xmlns:a16="http://schemas.microsoft.com/office/drawing/2014/main" id="{D6449BB3-3C4A-77B8-CF1F-5C6101EFF129}"/>
              </a:ext>
            </a:extLst>
          </p:cNvPr>
          <p:cNvSpPr txBox="1">
            <a:spLocks/>
          </p:cNvSpPr>
          <p:nvPr/>
        </p:nvSpPr>
        <p:spPr>
          <a:xfrm>
            <a:off x="720000" y="8955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3000" dirty="0">
                <a:latin typeface="Calibri" panose="020F0502020204030204" pitchFamily="34" charset="0"/>
                <a:cs typeface="Calibri" panose="020F0502020204030204" pitchFamily="34" charset="0"/>
              </a:rPr>
              <a:t>WHAT WILL WE BUILD?</a:t>
            </a:r>
          </a:p>
        </p:txBody>
      </p:sp>
    </p:spTree>
    <p:extLst>
      <p:ext uri="{BB962C8B-B14F-4D97-AF65-F5344CB8AC3E}">
        <p14:creationId xmlns:p14="http://schemas.microsoft.com/office/powerpoint/2010/main" val="147543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6;p32">
            <a:extLst>
              <a:ext uri="{FF2B5EF4-FFF2-40B4-BE49-F238E27FC236}">
                <a16:creationId xmlns:a16="http://schemas.microsoft.com/office/drawing/2014/main" id="{26EEB188-7546-E056-4D2F-3858DA4B37CA}"/>
              </a:ext>
            </a:extLst>
          </p:cNvPr>
          <p:cNvSpPr txBox="1">
            <a:spLocks/>
          </p:cNvSpPr>
          <p:nvPr/>
        </p:nvSpPr>
        <p:spPr>
          <a:xfrm>
            <a:off x="720000" y="103009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3000" dirty="0">
                <a:latin typeface="Calibri" panose="020F0502020204030204" pitchFamily="34" charset="0"/>
                <a:cs typeface="Calibri" panose="020F0502020204030204" pitchFamily="34" charset="0"/>
              </a:rPr>
              <a:t>HOW DO WE BUILD IT?</a:t>
            </a:r>
          </a:p>
        </p:txBody>
      </p:sp>
      <p:grpSp>
        <p:nvGrpSpPr>
          <p:cNvPr id="3" name="Google Shape;407;p32">
            <a:extLst>
              <a:ext uri="{FF2B5EF4-FFF2-40B4-BE49-F238E27FC236}">
                <a16:creationId xmlns:a16="http://schemas.microsoft.com/office/drawing/2014/main" id="{BCF39672-BCBA-93F0-7220-A9A232FB02D3}"/>
              </a:ext>
            </a:extLst>
          </p:cNvPr>
          <p:cNvGrpSpPr/>
          <p:nvPr/>
        </p:nvGrpSpPr>
        <p:grpSpPr>
          <a:xfrm>
            <a:off x="3466795" y="2423313"/>
            <a:ext cx="2210395" cy="2090466"/>
            <a:chOff x="1040275" y="238125"/>
            <a:chExt cx="5538450" cy="5237950"/>
          </a:xfrm>
        </p:grpSpPr>
        <p:sp>
          <p:nvSpPr>
            <p:cNvPr id="4" name="Google Shape;408;p32">
              <a:extLst>
                <a:ext uri="{FF2B5EF4-FFF2-40B4-BE49-F238E27FC236}">
                  <a16:creationId xmlns:a16="http://schemas.microsoft.com/office/drawing/2014/main" id="{4BCF23DC-8E6D-7653-30C3-EE5AB64933A8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Google Shape;409;p32">
              <a:extLst>
                <a:ext uri="{FF2B5EF4-FFF2-40B4-BE49-F238E27FC236}">
                  <a16:creationId xmlns:a16="http://schemas.microsoft.com/office/drawing/2014/main" id="{9225E52A-E071-726F-3212-241AEFAE9D0F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Google Shape;410;p32">
              <a:extLst>
                <a:ext uri="{FF2B5EF4-FFF2-40B4-BE49-F238E27FC236}">
                  <a16:creationId xmlns:a16="http://schemas.microsoft.com/office/drawing/2014/main" id="{7C1F1299-12E2-887F-7D7D-C44BD60737E3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Google Shape;411;p32">
              <a:extLst>
                <a:ext uri="{FF2B5EF4-FFF2-40B4-BE49-F238E27FC236}">
                  <a16:creationId xmlns:a16="http://schemas.microsoft.com/office/drawing/2014/main" id="{BF92B345-5941-7890-5FA4-A93140E75AAE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Google Shape;412;p32">
              <a:extLst>
                <a:ext uri="{FF2B5EF4-FFF2-40B4-BE49-F238E27FC236}">
                  <a16:creationId xmlns:a16="http://schemas.microsoft.com/office/drawing/2014/main" id="{C10799DB-9E66-A906-3D56-8C518174CC70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oogle Shape;413;p32">
              <a:extLst>
                <a:ext uri="{FF2B5EF4-FFF2-40B4-BE49-F238E27FC236}">
                  <a16:creationId xmlns:a16="http://schemas.microsoft.com/office/drawing/2014/main" id="{14D91A1E-70FC-7D54-427C-BF236F6CCF79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Google Shape;414;p32">
              <a:extLst>
                <a:ext uri="{FF2B5EF4-FFF2-40B4-BE49-F238E27FC236}">
                  <a16:creationId xmlns:a16="http://schemas.microsoft.com/office/drawing/2014/main" id="{F6C52D7E-C95A-71FB-BD99-4A34B17AD956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Google Shape;415;p32">
              <a:extLst>
                <a:ext uri="{FF2B5EF4-FFF2-40B4-BE49-F238E27FC236}">
                  <a16:creationId xmlns:a16="http://schemas.microsoft.com/office/drawing/2014/main" id="{87E27D84-8CF5-F83F-9115-C9032F25D5C5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Google Shape;416;p32">
              <a:extLst>
                <a:ext uri="{FF2B5EF4-FFF2-40B4-BE49-F238E27FC236}">
                  <a16:creationId xmlns:a16="http://schemas.microsoft.com/office/drawing/2014/main" id="{CBC2F08F-B583-EF0C-BCAC-C8225C515FAF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Google Shape;417;p32">
              <a:extLst>
                <a:ext uri="{FF2B5EF4-FFF2-40B4-BE49-F238E27FC236}">
                  <a16:creationId xmlns:a16="http://schemas.microsoft.com/office/drawing/2014/main" id="{8573DE00-38D5-96A5-1642-53184348B08D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Google Shape;418;p32">
              <a:extLst>
                <a:ext uri="{FF2B5EF4-FFF2-40B4-BE49-F238E27FC236}">
                  <a16:creationId xmlns:a16="http://schemas.microsoft.com/office/drawing/2014/main" id="{C55298D3-A554-51B3-6884-95E951D7CCAF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Google Shape;419;p32">
              <a:extLst>
                <a:ext uri="{FF2B5EF4-FFF2-40B4-BE49-F238E27FC236}">
                  <a16:creationId xmlns:a16="http://schemas.microsoft.com/office/drawing/2014/main" id="{755232BB-F54F-4382-4E6D-A30E543587CD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Google Shape;420;p32">
              <a:extLst>
                <a:ext uri="{FF2B5EF4-FFF2-40B4-BE49-F238E27FC236}">
                  <a16:creationId xmlns:a16="http://schemas.microsoft.com/office/drawing/2014/main" id="{F0CCF761-D6CB-5566-6D1D-696FFCAE90D0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oogle Shape;421;p32">
              <a:extLst>
                <a:ext uri="{FF2B5EF4-FFF2-40B4-BE49-F238E27FC236}">
                  <a16:creationId xmlns:a16="http://schemas.microsoft.com/office/drawing/2014/main" id="{1EC43B8D-4A2A-A0F3-1BB4-A0C5786FF6E2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Google Shape;422;p32">
              <a:extLst>
                <a:ext uri="{FF2B5EF4-FFF2-40B4-BE49-F238E27FC236}">
                  <a16:creationId xmlns:a16="http://schemas.microsoft.com/office/drawing/2014/main" id="{84640F4E-AC11-B6B3-4BA8-49973962CD86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Google Shape;423;p32">
              <a:extLst>
                <a:ext uri="{FF2B5EF4-FFF2-40B4-BE49-F238E27FC236}">
                  <a16:creationId xmlns:a16="http://schemas.microsoft.com/office/drawing/2014/main" id="{A7F1039C-CAA9-071E-9386-90E3D7D28EB2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Google Shape;424;p32">
              <a:extLst>
                <a:ext uri="{FF2B5EF4-FFF2-40B4-BE49-F238E27FC236}">
                  <a16:creationId xmlns:a16="http://schemas.microsoft.com/office/drawing/2014/main" id="{79409612-6FF8-D1FB-AC40-9D18F96167EA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oogle Shape;425;p32">
              <a:extLst>
                <a:ext uri="{FF2B5EF4-FFF2-40B4-BE49-F238E27FC236}">
                  <a16:creationId xmlns:a16="http://schemas.microsoft.com/office/drawing/2014/main" id="{26AF03B5-45D2-3A30-6B28-C3F499CC3463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Google Shape;426;p32">
              <a:extLst>
                <a:ext uri="{FF2B5EF4-FFF2-40B4-BE49-F238E27FC236}">
                  <a16:creationId xmlns:a16="http://schemas.microsoft.com/office/drawing/2014/main" id="{F30D8BFD-E2ED-0531-2695-ADE6D2435F02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Google Shape;427;p32">
              <a:extLst>
                <a:ext uri="{FF2B5EF4-FFF2-40B4-BE49-F238E27FC236}">
                  <a16:creationId xmlns:a16="http://schemas.microsoft.com/office/drawing/2014/main" id="{49033FAF-4F76-9D38-D7E9-73DB82142A96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Google Shape;428;p32">
              <a:extLst>
                <a:ext uri="{FF2B5EF4-FFF2-40B4-BE49-F238E27FC236}">
                  <a16:creationId xmlns:a16="http://schemas.microsoft.com/office/drawing/2014/main" id="{9526EC75-6020-0D74-41D1-25B71F586EE5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oogle Shape;429;p32">
              <a:extLst>
                <a:ext uri="{FF2B5EF4-FFF2-40B4-BE49-F238E27FC236}">
                  <a16:creationId xmlns:a16="http://schemas.microsoft.com/office/drawing/2014/main" id="{6D680603-50AA-4F1F-D9E3-6C104F205F73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430;p32">
              <a:extLst>
                <a:ext uri="{FF2B5EF4-FFF2-40B4-BE49-F238E27FC236}">
                  <a16:creationId xmlns:a16="http://schemas.microsoft.com/office/drawing/2014/main" id="{2C99BB70-FFB7-E8ED-BF28-0A2CB1A005A5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431;p32">
              <a:extLst>
                <a:ext uri="{FF2B5EF4-FFF2-40B4-BE49-F238E27FC236}">
                  <a16:creationId xmlns:a16="http://schemas.microsoft.com/office/drawing/2014/main" id="{76FF8368-B4EF-CCD7-E138-B37A07C085DD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Google Shape;432;p32">
              <a:extLst>
                <a:ext uri="{FF2B5EF4-FFF2-40B4-BE49-F238E27FC236}">
                  <a16:creationId xmlns:a16="http://schemas.microsoft.com/office/drawing/2014/main" id="{CEE04976-A6B4-E4F7-27E9-F006671FFA60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oogle Shape;433;p32">
              <a:extLst>
                <a:ext uri="{FF2B5EF4-FFF2-40B4-BE49-F238E27FC236}">
                  <a16:creationId xmlns:a16="http://schemas.microsoft.com/office/drawing/2014/main" id="{B144020D-077D-60BB-DEFB-BF57B89767CE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Google Shape;434;p32">
              <a:extLst>
                <a:ext uri="{FF2B5EF4-FFF2-40B4-BE49-F238E27FC236}">
                  <a16:creationId xmlns:a16="http://schemas.microsoft.com/office/drawing/2014/main" id="{BAD407D4-9A47-5B32-F298-4C24E445B451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Google Shape;435;p32">
              <a:extLst>
                <a:ext uri="{FF2B5EF4-FFF2-40B4-BE49-F238E27FC236}">
                  <a16:creationId xmlns:a16="http://schemas.microsoft.com/office/drawing/2014/main" id="{352EC282-8387-8E34-E67B-341D8B17A369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Google Shape;436;p32">
              <a:extLst>
                <a:ext uri="{FF2B5EF4-FFF2-40B4-BE49-F238E27FC236}">
                  <a16:creationId xmlns:a16="http://schemas.microsoft.com/office/drawing/2014/main" id="{19A7C9F7-3537-E6A0-13E6-8A19A317630F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oogle Shape;437;p32">
              <a:extLst>
                <a:ext uri="{FF2B5EF4-FFF2-40B4-BE49-F238E27FC236}">
                  <a16:creationId xmlns:a16="http://schemas.microsoft.com/office/drawing/2014/main" id="{2C923A90-63E9-5A42-C14E-F8B9ACD0FC97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Google Shape;438;p32">
              <a:extLst>
                <a:ext uri="{FF2B5EF4-FFF2-40B4-BE49-F238E27FC236}">
                  <a16:creationId xmlns:a16="http://schemas.microsoft.com/office/drawing/2014/main" id="{699BDE94-90A9-9C87-45DF-593A26FD47B9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Google Shape;439;p32">
              <a:extLst>
                <a:ext uri="{FF2B5EF4-FFF2-40B4-BE49-F238E27FC236}">
                  <a16:creationId xmlns:a16="http://schemas.microsoft.com/office/drawing/2014/main" id="{8A83FC76-D781-A2A2-9807-1D4722822D27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Google Shape;440;p32">
              <a:extLst>
                <a:ext uri="{FF2B5EF4-FFF2-40B4-BE49-F238E27FC236}">
                  <a16:creationId xmlns:a16="http://schemas.microsoft.com/office/drawing/2014/main" id="{4F0CB391-33A9-0165-ABA3-7310A3F87C24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Google Shape;441;p32">
              <a:extLst>
                <a:ext uri="{FF2B5EF4-FFF2-40B4-BE49-F238E27FC236}">
                  <a16:creationId xmlns:a16="http://schemas.microsoft.com/office/drawing/2014/main" id="{09CC88D9-41E9-CE9F-D729-353106BA149C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Google Shape;442;p32">
              <a:extLst>
                <a:ext uri="{FF2B5EF4-FFF2-40B4-BE49-F238E27FC236}">
                  <a16:creationId xmlns:a16="http://schemas.microsoft.com/office/drawing/2014/main" id="{E45D8165-8B35-6738-48E0-789D405B3D63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oogle Shape;443;p32">
              <a:extLst>
                <a:ext uri="{FF2B5EF4-FFF2-40B4-BE49-F238E27FC236}">
                  <a16:creationId xmlns:a16="http://schemas.microsoft.com/office/drawing/2014/main" id="{00E463F0-D05A-729A-B0C7-199BB378604C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Google Shape;444;p32">
              <a:extLst>
                <a:ext uri="{FF2B5EF4-FFF2-40B4-BE49-F238E27FC236}">
                  <a16:creationId xmlns:a16="http://schemas.microsoft.com/office/drawing/2014/main" id="{2F44C876-53EE-8676-2E05-D47132CB29FE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Google Shape;445;p32">
              <a:extLst>
                <a:ext uri="{FF2B5EF4-FFF2-40B4-BE49-F238E27FC236}">
                  <a16:creationId xmlns:a16="http://schemas.microsoft.com/office/drawing/2014/main" id="{41C417F5-0EE9-874B-B749-7C21A66D3E4A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oogle Shape;446;p32">
              <a:extLst>
                <a:ext uri="{FF2B5EF4-FFF2-40B4-BE49-F238E27FC236}">
                  <a16:creationId xmlns:a16="http://schemas.microsoft.com/office/drawing/2014/main" id="{C89FF3D6-D199-366F-B632-BD96B457A0F6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Google Shape;447;p32">
              <a:extLst>
                <a:ext uri="{FF2B5EF4-FFF2-40B4-BE49-F238E27FC236}">
                  <a16:creationId xmlns:a16="http://schemas.microsoft.com/office/drawing/2014/main" id="{F751710A-3961-C3DB-7AB9-66D288A45D38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Google Shape;448;p32">
              <a:extLst>
                <a:ext uri="{FF2B5EF4-FFF2-40B4-BE49-F238E27FC236}">
                  <a16:creationId xmlns:a16="http://schemas.microsoft.com/office/drawing/2014/main" id="{883E1B21-0CB6-89B3-6D74-C1D126A92F21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oogle Shape;449;p32">
              <a:extLst>
                <a:ext uri="{FF2B5EF4-FFF2-40B4-BE49-F238E27FC236}">
                  <a16:creationId xmlns:a16="http://schemas.microsoft.com/office/drawing/2014/main" id="{56A67C2D-6F37-8744-87F7-48C383FCFD93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Google Shape;450;p32">
              <a:extLst>
                <a:ext uri="{FF2B5EF4-FFF2-40B4-BE49-F238E27FC236}">
                  <a16:creationId xmlns:a16="http://schemas.microsoft.com/office/drawing/2014/main" id="{50D39E52-9281-DFDB-3422-A14B5EA03A40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Google Shape;451;p32">
              <a:extLst>
                <a:ext uri="{FF2B5EF4-FFF2-40B4-BE49-F238E27FC236}">
                  <a16:creationId xmlns:a16="http://schemas.microsoft.com/office/drawing/2014/main" id="{3CF19559-62DE-6A6A-8D57-0C494FC8CBEC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oogle Shape;452;p32">
              <a:extLst>
                <a:ext uri="{FF2B5EF4-FFF2-40B4-BE49-F238E27FC236}">
                  <a16:creationId xmlns:a16="http://schemas.microsoft.com/office/drawing/2014/main" id="{317C68CD-763A-6E23-82B6-DD9EEA3EAFAB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Google Shape;453;p32">
              <a:extLst>
                <a:ext uri="{FF2B5EF4-FFF2-40B4-BE49-F238E27FC236}">
                  <a16:creationId xmlns:a16="http://schemas.microsoft.com/office/drawing/2014/main" id="{39F46706-05EA-5050-713F-CB37E62FF802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Google Shape;454;p32">
              <a:extLst>
                <a:ext uri="{FF2B5EF4-FFF2-40B4-BE49-F238E27FC236}">
                  <a16:creationId xmlns:a16="http://schemas.microsoft.com/office/drawing/2014/main" id="{C9FA9D65-6430-686C-A6D5-05A02C0121F7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oogle Shape;455;p32">
              <a:extLst>
                <a:ext uri="{FF2B5EF4-FFF2-40B4-BE49-F238E27FC236}">
                  <a16:creationId xmlns:a16="http://schemas.microsoft.com/office/drawing/2014/main" id="{FFCDDF4A-FE2F-D411-444E-F1337CFB73D4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Google Shape;456;p32">
              <a:extLst>
                <a:ext uri="{FF2B5EF4-FFF2-40B4-BE49-F238E27FC236}">
                  <a16:creationId xmlns:a16="http://schemas.microsoft.com/office/drawing/2014/main" id="{16EE43F7-DD22-5877-FF4A-CC2CB4C605E4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Google Shape;457;p32">
              <a:extLst>
                <a:ext uri="{FF2B5EF4-FFF2-40B4-BE49-F238E27FC236}">
                  <a16:creationId xmlns:a16="http://schemas.microsoft.com/office/drawing/2014/main" id="{08C6ADCF-A963-83E6-F513-016BA9777F6C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Google Shape;458;p32">
              <a:extLst>
                <a:ext uri="{FF2B5EF4-FFF2-40B4-BE49-F238E27FC236}">
                  <a16:creationId xmlns:a16="http://schemas.microsoft.com/office/drawing/2014/main" id="{73A9BD9C-567E-9F53-C304-976FCCE26EC5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Google Shape;459;p32">
              <a:extLst>
                <a:ext uri="{FF2B5EF4-FFF2-40B4-BE49-F238E27FC236}">
                  <a16:creationId xmlns:a16="http://schemas.microsoft.com/office/drawing/2014/main" id="{3F864469-61F7-41EB-59AA-044BB171DF0C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oogle Shape;460;p32">
              <a:extLst>
                <a:ext uri="{FF2B5EF4-FFF2-40B4-BE49-F238E27FC236}">
                  <a16:creationId xmlns:a16="http://schemas.microsoft.com/office/drawing/2014/main" id="{8A0BA44D-2139-C81A-8A04-0735A1070369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Google Shape;461;p32">
              <a:extLst>
                <a:ext uri="{FF2B5EF4-FFF2-40B4-BE49-F238E27FC236}">
                  <a16:creationId xmlns:a16="http://schemas.microsoft.com/office/drawing/2014/main" id="{49F6C934-8BA8-9F38-0137-C00F5332DFBC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Google Shape;462;p32">
              <a:extLst>
                <a:ext uri="{FF2B5EF4-FFF2-40B4-BE49-F238E27FC236}">
                  <a16:creationId xmlns:a16="http://schemas.microsoft.com/office/drawing/2014/main" id="{D8B55111-7D94-A974-03A3-E46371C3A833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Google Shape;463;p32">
              <a:extLst>
                <a:ext uri="{FF2B5EF4-FFF2-40B4-BE49-F238E27FC236}">
                  <a16:creationId xmlns:a16="http://schemas.microsoft.com/office/drawing/2014/main" id="{4E70A898-84CD-784E-1034-0599A0E00AF8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Google Shape;464;p32">
              <a:extLst>
                <a:ext uri="{FF2B5EF4-FFF2-40B4-BE49-F238E27FC236}">
                  <a16:creationId xmlns:a16="http://schemas.microsoft.com/office/drawing/2014/main" id="{55F90E66-991C-3926-E368-D4C4387F145C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Google Shape;465;p32">
              <a:extLst>
                <a:ext uri="{FF2B5EF4-FFF2-40B4-BE49-F238E27FC236}">
                  <a16:creationId xmlns:a16="http://schemas.microsoft.com/office/drawing/2014/main" id="{83E48AFD-0316-477F-7CB3-814CBE012F1E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Google Shape;466;p32">
              <a:extLst>
                <a:ext uri="{FF2B5EF4-FFF2-40B4-BE49-F238E27FC236}">
                  <a16:creationId xmlns:a16="http://schemas.microsoft.com/office/drawing/2014/main" id="{B8CF94A6-DD4C-687D-67C0-43ED5023B090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Google Shape;467;p32">
              <a:extLst>
                <a:ext uri="{FF2B5EF4-FFF2-40B4-BE49-F238E27FC236}">
                  <a16:creationId xmlns:a16="http://schemas.microsoft.com/office/drawing/2014/main" id="{FD01CAD8-D393-5E31-07F0-D1257702C345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Google Shape;468;p32">
              <a:extLst>
                <a:ext uri="{FF2B5EF4-FFF2-40B4-BE49-F238E27FC236}">
                  <a16:creationId xmlns:a16="http://schemas.microsoft.com/office/drawing/2014/main" id="{B46DAB8F-C972-477E-87FF-28658B62ED49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Google Shape;469;p32">
              <a:extLst>
                <a:ext uri="{FF2B5EF4-FFF2-40B4-BE49-F238E27FC236}">
                  <a16:creationId xmlns:a16="http://schemas.microsoft.com/office/drawing/2014/main" id="{0D94DF5C-9A28-3607-B711-BE880464EEAC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Google Shape;470;p32">
              <a:extLst>
                <a:ext uri="{FF2B5EF4-FFF2-40B4-BE49-F238E27FC236}">
                  <a16:creationId xmlns:a16="http://schemas.microsoft.com/office/drawing/2014/main" id="{5AACEFAB-8897-1879-284E-9C366AFC1C79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Google Shape;471;p32">
              <a:extLst>
                <a:ext uri="{FF2B5EF4-FFF2-40B4-BE49-F238E27FC236}">
                  <a16:creationId xmlns:a16="http://schemas.microsoft.com/office/drawing/2014/main" id="{B2BDFE94-C577-2985-FFFE-1A62D3A83359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" name="Google Shape;472;p32">
              <a:extLst>
                <a:ext uri="{FF2B5EF4-FFF2-40B4-BE49-F238E27FC236}">
                  <a16:creationId xmlns:a16="http://schemas.microsoft.com/office/drawing/2014/main" id="{D1917232-B1F0-5049-D245-C969AD0E48F7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" name="Google Shape;473;p32">
              <a:extLst>
                <a:ext uri="{FF2B5EF4-FFF2-40B4-BE49-F238E27FC236}">
                  <a16:creationId xmlns:a16="http://schemas.microsoft.com/office/drawing/2014/main" id="{786F73A0-5851-AB06-7D2A-DCFC31D66C47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Google Shape;474;p32">
              <a:extLst>
                <a:ext uri="{FF2B5EF4-FFF2-40B4-BE49-F238E27FC236}">
                  <a16:creationId xmlns:a16="http://schemas.microsoft.com/office/drawing/2014/main" id="{6F41702A-CEC1-F518-7897-4B980F72E9AE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Google Shape;475;p32">
              <a:extLst>
                <a:ext uri="{FF2B5EF4-FFF2-40B4-BE49-F238E27FC236}">
                  <a16:creationId xmlns:a16="http://schemas.microsoft.com/office/drawing/2014/main" id="{18FD2DCB-19E4-87FE-E285-9FC6A14ECCDE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Google Shape;476;p32">
              <a:extLst>
                <a:ext uri="{FF2B5EF4-FFF2-40B4-BE49-F238E27FC236}">
                  <a16:creationId xmlns:a16="http://schemas.microsoft.com/office/drawing/2014/main" id="{D2593877-1979-E442-93AB-370187357C4A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Google Shape;477;p32">
              <a:extLst>
                <a:ext uri="{FF2B5EF4-FFF2-40B4-BE49-F238E27FC236}">
                  <a16:creationId xmlns:a16="http://schemas.microsoft.com/office/drawing/2014/main" id="{B45C06D2-58AF-DCC2-7FBE-E3977A4C923C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4" name="Google Shape;478;p32">
              <a:extLst>
                <a:ext uri="{FF2B5EF4-FFF2-40B4-BE49-F238E27FC236}">
                  <a16:creationId xmlns:a16="http://schemas.microsoft.com/office/drawing/2014/main" id="{EAE9E6D0-930A-0C3D-633C-382FABF10344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5" name="Google Shape;479;p32">
              <a:extLst>
                <a:ext uri="{FF2B5EF4-FFF2-40B4-BE49-F238E27FC236}">
                  <a16:creationId xmlns:a16="http://schemas.microsoft.com/office/drawing/2014/main" id="{50FE9BCB-73E8-3246-3163-8CD48EA3F73F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Google Shape;480;p32">
              <a:extLst>
                <a:ext uri="{FF2B5EF4-FFF2-40B4-BE49-F238E27FC236}">
                  <a16:creationId xmlns:a16="http://schemas.microsoft.com/office/drawing/2014/main" id="{1C0BD5FE-F4E0-689F-C56D-77F5FE4B5944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Google Shape;481;p32">
              <a:extLst>
                <a:ext uri="{FF2B5EF4-FFF2-40B4-BE49-F238E27FC236}">
                  <a16:creationId xmlns:a16="http://schemas.microsoft.com/office/drawing/2014/main" id="{A88FAA86-ED62-A72B-725C-280F3C8DC209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Google Shape;482;p32">
              <a:extLst>
                <a:ext uri="{FF2B5EF4-FFF2-40B4-BE49-F238E27FC236}">
                  <a16:creationId xmlns:a16="http://schemas.microsoft.com/office/drawing/2014/main" id="{872AF701-86D2-2CAE-BA12-754F293A8DE4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Google Shape;483;p32">
              <a:extLst>
                <a:ext uri="{FF2B5EF4-FFF2-40B4-BE49-F238E27FC236}">
                  <a16:creationId xmlns:a16="http://schemas.microsoft.com/office/drawing/2014/main" id="{BD53F37F-379B-CD8E-B488-2820753B8D2F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Google Shape;484;p32">
              <a:extLst>
                <a:ext uri="{FF2B5EF4-FFF2-40B4-BE49-F238E27FC236}">
                  <a16:creationId xmlns:a16="http://schemas.microsoft.com/office/drawing/2014/main" id="{B6780182-E1B1-081A-ED3D-F4A627F76518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Google Shape;485;p32">
              <a:extLst>
                <a:ext uri="{FF2B5EF4-FFF2-40B4-BE49-F238E27FC236}">
                  <a16:creationId xmlns:a16="http://schemas.microsoft.com/office/drawing/2014/main" id="{674B83A7-E218-DA1A-1941-14E247330D20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Google Shape;486;p32">
              <a:extLst>
                <a:ext uri="{FF2B5EF4-FFF2-40B4-BE49-F238E27FC236}">
                  <a16:creationId xmlns:a16="http://schemas.microsoft.com/office/drawing/2014/main" id="{E0150153-5184-C99B-2025-75B20D90F164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Google Shape;487;p32">
              <a:extLst>
                <a:ext uri="{FF2B5EF4-FFF2-40B4-BE49-F238E27FC236}">
                  <a16:creationId xmlns:a16="http://schemas.microsoft.com/office/drawing/2014/main" id="{9C159DC6-2A15-2CD2-53E5-A0A3DB477919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Google Shape;488;p32">
              <a:extLst>
                <a:ext uri="{FF2B5EF4-FFF2-40B4-BE49-F238E27FC236}">
                  <a16:creationId xmlns:a16="http://schemas.microsoft.com/office/drawing/2014/main" id="{92C54914-B1D3-6FAF-A9E5-68093C11FC8E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Google Shape;489;p32">
              <a:extLst>
                <a:ext uri="{FF2B5EF4-FFF2-40B4-BE49-F238E27FC236}">
                  <a16:creationId xmlns:a16="http://schemas.microsoft.com/office/drawing/2014/main" id="{9CEC689D-C2D8-1359-4868-2DD0E19E1358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oogle Shape;490;p32">
              <a:extLst>
                <a:ext uri="{FF2B5EF4-FFF2-40B4-BE49-F238E27FC236}">
                  <a16:creationId xmlns:a16="http://schemas.microsoft.com/office/drawing/2014/main" id="{16907314-7F4C-EC73-016C-9397918345B0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Google Shape;491;p32">
              <a:extLst>
                <a:ext uri="{FF2B5EF4-FFF2-40B4-BE49-F238E27FC236}">
                  <a16:creationId xmlns:a16="http://schemas.microsoft.com/office/drawing/2014/main" id="{50E513A6-F380-262D-1BB3-223AAE615E3D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Google Shape;492;p32">
              <a:extLst>
                <a:ext uri="{FF2B5EF4-FFF2-40B4-BE49-F238E27FC236}">
                  <a16:creationId xmlns:a16="http://schemas.microsoft.com/office/drawing/2014/main" id="{F1BEBDF7-74A7-3805-3BE6-E0FAECE994BE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Google Shape;493;p32">
              <a:extLst>
                <a:ext uri="{FF2B5EF4-FFF2-40B4-BE49-F238E27FC236}">
                  <a16:creationId xmlns:a16="http://schemas.microsoft.com/office/drawing/2014/main" id="{0D4B4D93-7753-DCF6-C5B8-C5608BAC5309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Google Shape;494;p32">
              <a:extLst>
                <a:ext uri="{FF2B5EF4-FFF2-40B4-BE49-F238E27FC236}">
                  <a16:creationId xmlns:a16="http://schemas.microsoft.com/office/drawing/2014/main" id="{963A3D73-4837-9738-E076-013845E35D88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1" name="Google Shape;495;p32">
              <a:extLst>
                <a:ext uri="{FF2B5EF4-FFF2-40B4-BE49-F238E27FC236}">
                  <a16:creationId xmlns:a16="http://schemas.microsoft.com/office/drawing/2014/main" id="{7AFC3E48-E824-C900-FC91-C5AB6DF76244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Google Shape;496;p32">
              <a:extLst>
                <a:ext uri="{FF2B5EF4-FFF2-40B4-BE49-F238E27FC236}">
                  <a16:creationId xmlns:a16="http://schemas.microsoft.com/office/drawing/2014/main" id="{803B20A0-CB94-D1BB-7E26-C93636B59A5D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Google Shape;497;p32">
              <a:extLst>
                <a:ext uri="{FF2B5EF4-FFF2-40B4-BE49-F238E27FC236}">
                  <a16:creationId xmlns:a16="http://schemas.microsoft.com/office/drawing/2014/main" id="{E5654510-5DDB-CFFC-B4E8-DE18EE2DB57F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Google Shape;498;p32">
              <a:extLst>
                <a:ext uri="{FF2B5EF4-FFF2-40B4-BE49-F238E27FC236}">
                  <a16:creationId xmlns:a16="http://schemas.microsoft.com/office/drawing/2014/main" id="{F2EB5F99-47E8-96A6-A3EC-AFD96BB3DFCE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5" name="Google Shape;499;p32">
              <a:extLst>
                <a:ext uri="{FF2B5EF4-FFF2-40B4-BE49-F238E27FC236}">
                  <a16:creationId xmlns:a16="http://schemas.microsoft.com/office/drawing/2014/main" id="{93C9C8EA-3D62-9B09-B1B4-1CC54B6F7D0F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6" name="Google Shape;500;p32">
              <a:extLst>
                <a:ext uri="{FF2B5EF4-FFF2-40B4-BE49-F238E27FC236}">
                  <a16:creationId xmlns:a16="http://schemas.microsoft.com/office/drawing/2014/main" id="{D45183E2-C485-87D4-D0AB-3546F58FD49A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7" name="Google Shape;501;p32">
              <a:extLst>
                <a:ext uri="{FF2B5EF4-FFF2-40B4-BE49-F238E27FC236}">
                  <a16:creationId xmlns:a16="http://schemas.microsoft.com/office/drawing/2014/main" id="{C294E560-7077-F6B1-AA72-212E846595BE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Google Shape;502;p32">
              <a:extLst>
                <a:ext uri="{FF2B5EF4-FFF2-40B4-BE49-F238E27FC236}">
                  <a16:creationId xmlns:a16="http://schemas.microsoft.com/office/drawing/2014/main" id="{477922D7-ECD6-5EC0-DA67-8AD501F1D67C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Google Shape;503;p32">
              <a:extLst>
                <a:ext uri="{FF2B5EF4-FFF2-40B4-BE49-F238E27FC236}">
                  <a16:creationId xmlns:a16="http://schemas.microsoft.com/office/drawing/2014/main" id="{C2747450-58BD-7AC2-B152-2FCE2AAE89AA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Google Shape;504;p32">
              <a:extLst>
                <a:ext uri="{FF2B5EF4-FFF2-40B4-BE49-F238E27FC236}">
                  <a16:creationId xmlns:a16="http://schemas.microsoft.com/office/drawing/2014/main" id="{F251F5F7-4F80-8386-C81E-F18D27BFE20F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Google Shape;505;p32">
              <a:extLst>
                <a:ext uri="{FF2B5EF4-FFF2-40B4-BE49-F238E27FC236}">
                  <a16:creationId xmlns:a16="http://schemas.microsoft.com/office/drawing/2014/main" id="{E6543F78-CB73-D2E0-EC5B-BC5DE250FBA2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Google Shape;506;p32">
              <a:extLst>
                <a:ext uri="{FF2B5EF4-FFF2-40B4-BE49-F238E27FC236}">
                  <a16:creationId xmlns:a16="http://schemas.microsoft.com/office/drawing/2014/main" id="{6CC047B2-AAAF-AC5E-969F-5F6C0DF360CB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Google Shape;507;p32">
              <a:extLst>
                <a:ext uri="{FF2B5EF4-FFF2-40B4-BE49-F238E27FC236}">
                  <a16:creationId xmlns:a16="http://schemas.microsoft.com/office/drawing/2014/main" id="{6F3AEEB1-6985-FF59-A09F-CECE2C030F55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Google Shape;508;p32">
              <a:extLst>
                <a:ext uri="{FF2B5EF4-FFF2-40B4-BE49-F238E27FC236}">
                  <a16:creationId xmlns:a16="http://schemas.microsoft.com/office/drawing/2014/main" id="{A12793A4-18BB-C57E-E215-AEF6D7D5C39C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Google Shape;509;p32">
              <a:extLst>
                <a:ext uri="{FF2B5EF4-FFF2-40B4-BE49-F238E27FC236}">
                  <a16:creationId xmlns:a16="http://schemas.microsoft.com/office/drawing/2014/main" id="{66DDD662-7818-1E7E-D027-F6D5CE711A9B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Google Shape;510;p32">
              <a:extLst>
                <a:ext uri="{FF2B5EF4-FFF2-40B4-BE49-F238E27FC236}">
                  <a16:creationId xmlns:a16="http://schemas.microsoft.com/office/drawing/2014/main" id="{E8A60BD8-B1F1-A6E1-A34B-DF74233F34F7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oogle Shape;511;p32">
              <a:extLst>
                <a:ext uri="{FF2B5EF4-FFF2-40B4-BE49-F238E27FC236}">
                  <a16:creationId xmlns:a16="http://schemas.microsoft.com/office/drawing/2014/main" id="{7C8DE5C9-CE70-A192-E49F-ED3B5B7FDB50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Google Shape;512;p32">
              <a:extLst>
                <a:ext uri="{FF2B5EF4-FFF2-40B4-BE49-F238E27FC236}">
                  <a16:creationId xmlns:a16="http://schemas.microsoft.com/office/drawing/2014/main" id="{750CEE3A-BCE2-8AF3-0237-BFF6A9B8E318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Google Shape;513;p32">
              <a:extLst>
                <a:ext uri="{FF2B5EF4-FFF2-40B4-BE49-F238E27FC236}">
                  <a16:creationId xmlns:a16="http://schemas.microsoft.com/office/drawing/2014/main" id="{25B7EB76-798A-BAE4-58AE-01892CF4B51C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0" name="Google Shape;514;p32">
              <a:extLst>
                <a:ext uri="{FF2B5EF4-FFF2-40B4-BE49-F238E27FC236}">
                  <a16:creationId xmlns:a16="http://schemas.microsoft.com/office/drawing/2014/main" id="{BC5ED724-E039-BFEF-1783-B4219D0FBFA9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Google Shape;515;p32">
              <a:extLst>
                <a:ext uri="{FF2B5EF4-FFF2-40B4-BE49-F238E27FC236}">
                  <a16:creationId xmlns:a16="http://schemas.microsoft.com/office/drawing/2014/main" id="{11DB5D0F-E6DA-3D2B-3452-C23A84567343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Google Shape;516;p32">
              <a:extLst>
                <a:ext uri="{FF2B5EF4-FFF2-40B4-BE49-F238E27FC236}">
                  <a16:creationId xmlns:a16="http://schemas.microsoft.com/office/drawing/2014/main" id="{78307B47-7604-E04E-DBF5-27CDDCA6062B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Google Shape;517;p32">
              <a:extLst>
                <a:ext uri="{FF2B5EF4-FFF2-40B4-BE49-F238E27FC236}">
                  <a16:creationId xmlns:a16="http://schemas.microsoft.com/office/drawing/2014/main" id="{91ED30C6-4A51-1B30-EEA8-FFC0511351FC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Google Shape;518;p32">
              <a:extLst>
                <a:ext uri="{FF2B5EF4-FFF2-40B4-BE49-F238E27FC236}">
                  <a16:creationId xmlns:a16="http://schemas.microsoft.com/office/drawing/2014/main" id="{18F72AEC-9478-3E86-4C2A-814957D98650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Google Shape;519;p32">
              <a:extLst>
                <a:ext uri="{FF2B5EF4-FFF2-40B4-BE49-F238E27FC236}">
                  <a16:creationId xmlns:a16="http://schemas.microsoft.com/office/drawing/2014/main" id="{FFF1969F-CB05-E3F3-269B-901C93D2D9E1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Google Shape;520;p32">
              <a:extLst>
                <a:ext uri="{FF2B5EF4-FFF2-40B4-BE49-F238E27FC236}">
                  <a16:creationId xmlns:a16="http://schemas.microsoft.com/office/drawing/2014/main" id="{54E5E9A4-C2DC-EB23-F447-EB499166C3FD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Google Shape;521;p32">
              <a:extLst>
                <a:ext uri="{FF2B5EF4-FFF2-40B4-BE49-F238E27FC236}">
                  <a16:creationId xmlns:a16="http://schemas.microsoft.com/office/drawing/2014/main" id="{E947162D-BEA4-5BFD-E7EF-63EC7F5E93F9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Google Shape;522;p32">
              <a:extLst>
                <a:ext uri="{FF2B5EF4-FFF2-40B4-BE49-F238E27FC236}">
                  <a16:creationId xmlns:a16="http://schemas.microsoft.com/office/drawing/2014/main" id="{372D26E1-D934-A348-9003-9DF64496CA27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Google Shape;523;p32">
              <a:extLst>
                <a:ext uri="{FF2B5EF4-FFF2-40B4-BE49-F238E27FC236}">
                  <a16:creationId xmlns:a16="http://schemas.microsoft.com/office/drawing/2014/main" id="{E6EE25C3-B554-703F-B8CE-E9F5EB7F1E63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Google Shape;524;p32">
              <a:extLst>
                <a:ext uri="{FF2B5EF4-FFF2-40B4-BE49-F238E27FC236}">
                  <a16:creationId xmlns:a16="http://schemas.microsoft.com/office/drawing/2014/main" id="{6EFBE562-28C9-4909-6E2B-88D1F9AC3BCD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1" name="Google Shape;525;p32">
              <a:extLst>
                <a:ext uri="{FF2B5EF4-FFF2-40B4-BE49-F238E27FC236}">
                  <a16:creationId xmlns:a16="http://schemas.microsoft.com/office/drawing/2014/main" id="{8EFA7F9C-1AAC-8796-DEBD-E19BD593D519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Google Shape;526;p32">
              <a:extLst>
                <a:ext uri="{FF2B5EF4-FFF2-40B4-BE49-F238E27FC236}">
                  <a16:creationId xmlns:a16="http://schemas.microsoft.com/office/drawing/2014/main" id="{3838CFB6-7F8A-1DC2-D843-69C43C781C56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3" name="Google Shape;527;p32">
              <a:extLst>
                <a:ext uri="{FF2B5EF4-FFF2-40B4-BE49-F238E27FC236}">
                  <a16:creationId xmlns:a16="http://schemas.microsoft.com/office/drawing/2014/main" id="{034E40E4-DEC3-E190-7B60-AE868340F3D5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Google Shape;528;p32">
              <a:extLst>
                <a:ext uri="{FF2B5EF4-FFF2-40B4-BE49-F238E27FC236}">
                  <a16:creationId xmlns:a16="http://schemas.microsoft.com/office/drawing/2014/main" id="{7FF3D1EE-04ED-7DD8-EFEA-16D5D5C045E4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Google Shape;529;p32">
              <a:extLst>
                <a:ext uri="{FF2B5EF4-FFF2-40B4-BE49-F238E27FC236}">
                  <a16:creationId xmlns:a16="http://schemas.microsoft.com/office/drawing/2014/main" id="{8E6EAB67-F908-F862-5AA4-917D370E091D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Google Shape;530;p32">
              <a:extLst>
                <a:ext uri="{FF2B5EF4-FFF2-40B4-BE49-F238E27FC236}">
                  <a16:creationId xmlns:a16="http://schemas.microsoft.com/office/drawing/2014/main" id="{6609E764-72AC-25DB-4FA6-0D2F807462E9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Google Shape;531;p32">
              <a:extLst>
                <a:ext uri="{FF2B5EF4-FFF2-40B4-BE49-F238E27FC236}">
                  <a16:creationId xmlns:a16="http://schemas.microsoft.com/office/drawing/2014/main" id="{A318BDCC-585D-1EA8-3B04-080A3721E3E7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Google Shape;532;p32">
              <a:extLst>
                <a:ext uri="{FF2B5EF4-FFF2-40B4-BE49-F238E27FC236}">
                  <a16:creationId xmlns:a16="http://schemas.microsoft.com/office/drawing/2014/main" id="{7D43870C-DA7B-64BA-E0DB-82631B5C8A55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Google Shape;533;p32">
              <a:extLst>
                <a:ext uri="{FF2B5EF4-FFF2-40B4-BE49-F238E27FC236}">
                  <a16:creationId xmlns:a16="http://schemas.microsoft.com/office/drawing/2014/main" id="{E136DE7A-E063-11F8-E6E9-A84E07AA307D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Google Shape;534;p32">
              <a:extLst>
                <a:ext uri="{FF2B5EF4-FFF2-40B4-BE49-F238E27FC236}">
                  <a16:creationId xmlns:a16="http://schemas.microsoft.com/office/drawing/2014/main" id="{6552D788-43ED-09E0-18BE-68F63E43F202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Google Shape;535;p32">
              <a:extLst>
                <a:ext uri="{FF2B5EF4-FFF2-40B4-BE49-F238E27FC236}">
                  <a16:creationId xmlns:a16="http://schemas.microsoft.com/office/drawing/2014/main" id="{1DF620E4-7497-1028-AC8B-3683145E217C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2" name="Google Shape;536;p32">
              <a:extLst>
                <a:ext uri="{FF2B5EF4-FFF2-40B4-BE49-F238E27FC236}">
                  <a16:creationId xmlns:a16="http://schemas.microsoft.com/office/drawing/2014/main" id="{E0AAE668-9079-F99B-2649-9DDFE737E873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3" name="Google Shape;537;p32">
              <a:extLst>
                <a:ext uri="{FF2B5EF4-FFF2-40B4-BE49-F238E27FC236}">
                  <a16:creationId xmlns:a16="http://schemas.microsoft.com/office/drawing/2014/main" id="{A0CF459F-F0A7-319B-4CFC-17ED793560DB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4" name="Google Shape;538;p32">
              <a:extLst>
                <a:ext uri="{FF2B5EF4-FFF2-40B4-BE49-F238E27FC236}">
                  <a16:creationId xmlns:a16="http://schemas.microsoft.com/office/drawing/2014/main" id="{F1FB6006-4069-8068-9E8A-AC0C14EA2F96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Google Shape;539;p32">
              <a:extLst>
                <a:ext uri="{FF2B5EF4-FFF2-40B4-BE49-F238E27FC236}">
                  <a16:creationId xmlns:a16="http://schemas.microsoft.com/office/drawing/2014/main" id="{ADCC8B76-C361-F798-0537-C96CB8024EE5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6" name="Google Shape;540;p32">
              <a:extLst>
                <a:ext uri="{FF2B5EF4-FFF2-40B4-BE49-F238E27FC236}">
                  <a16:creationId xmlns:a16="http://schemas.microsoft.com/office/drawing/2014/main" id="{56CE1210-099A-7E83-0A07-0D1DFA4509F4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7" name="Google Shape;541;p32">
              <a:extLst>
                <a:ext uri="{FF2B5EF4-FFF2-40B4-BE49-F238E27FC236}">
                  <a16:creationId xmlns:a16="http://schemas.microsoft.com/office/drawing/2014/main" id="{332BB62E-2CB7-D380-1263-8E4B77ACE547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Google Shape;542;p32">
              <a:extLst>
                <a:ext uri="{FF2B5EF4-FFF2-40B4-BE49-F238E27FC236}">
                  <a16:creationId xmlns:a16="http://schemas.microsoft.com/office/drawing/2014/main" id="{F752CC7E-4345-A912-06EF-B2F45E45B92B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9" name="Google Shape;543;p32">
              <a:extLst>
                <a:ext uri="{FF2B5EF4-FFF2-40B4-BE49-F238E27FC236}">
                  <a16:creationId xmlns:a16="http://schemas.microsoft.com/office/drawing/2014/main" id="{B92A90DE-0EF0-39AE-B414-4FAFBC5507F5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0" name="Google Shape;544;p32">
              <a:extLst>
                <a:ext uri="{FF2B5EF4-FFF2-40B4-BE49-F238E27FC236}">
                  <a16:creationId xmlns:a16="http://schemas.microsoft.com/office/drawing/2014/main" id="{9E92368F-763F-6EDF-DAAE-69449510D2D0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Google Shape;545;p32">
              <a:extLst>
                <a:ext uri="{FF2B5EF4-FFF2-40B4-BE49-F238E27FC236}">
                  <a16:creationId xmlns:a16="http://schemas.microsoft.com/office/drawing/2014/main" id="{E305B073-2911-FBAD-29F9-F2FAEF43C9E0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2" name="Google Shape;546;p32">
              <a:extLst>
                <a:ext uri="{FF2B5EF4-FFF2-40B4-BE49-F238E27FC236}">
                  <a16:creationId xmlns:a16="http://schemas.microsoft.com/office/drawing/2014/main" id="{BFA83548-2BA4-3AC0-B225-DC8DEA04368F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3" name="Google Shape;547;p32">
              <a:extLst>
                <a:ext uri="{FF2B5EF4-FFF2-40B4-BE49-F238E27FC236}">
                  <a16:creationId xmlns:a16="http://schemas.microsoft.com/office/drawing/2014/main" id="{03E74607-515E-48AE-5046-B8CEFBA0A04A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Google Shape;548;p32">
              <a:extLst>
                <a:ext uri="{FF2B5EF4-FFF2-40B4-BE49-F238E27FC236}">
                  <a16:creationId xmlns:a16="http://schemas.microsoft.com/office/drawing/2014/main" id="{8D56C246-77DD-2EEE-E89C-26AB6EF83691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5" name="Google Shape;549;p32">
              <a:extLst>
                <a:ext uri="{FF2B5EF4-FFF2-40B4-BE49-F238E27FC236}">
                  <a16:creationId xmlns:a16="http://schemas.microsoft.com/office/drawing/2014/main" id="{E776A54F-A69F-86E6-E753-009812347B75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6" name="Google Shape;550;p32">
              <a:extLst>
                <a:ext uri="{FF2B5EF4-FFF2-40B4-BE49-F238E27FC236}">
                  <a16:creationId xmlns:a16="http://schemas.microsoft.com/office/drawing/2014/main" id="{CFB841D6-7976-6719-E2E6-F2BAC7D45257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7" name="Google Shape;551;p32">
              <a:extLst>
                <a:ext uri="{FF2B5EF4-FFF2-40B4-BE49-F238E27FC236}">
                  <a16:creationId xmlns:a16="http://schemas.microsoft.com/office/drawing/2014/main" id="{06029D18-5A05-F2E5-CE0D-4BE8350B256F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Google Shape;552;p32">
              <a:extLst>
                <a:ext uri="{FF2B5EF4-FFF2-40B4-BE49-F238E27FC236}">
                  <a16:creationId xmlns:a16="http://schemas.microsoft.com/office/drawing/2014/main" id="{2F470F57-D295-D3D8-5E2B-A834B21AD274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9" name="Google Shape;553;p32">
              <a:extLst>
                <a:ext uri="{FF2B5EF4-FFF2-40B4-BE49-F238E27FC236}">
                  <a16:creationId xmlns:a16="http://schemas.microsoft.com/office/drawing/2014/main" id="{A42B782B-325C-6318-A2AC-AC9B4C2CB673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Google Shape;554;p32">
              <a:extLst>
                <a:ext uri="{FF2B5EF4-FFF2-40B4-BE49-F238E27FC236}">
                  <a16:creationId xmlns:a16="http://schemas.microsoft.com/office/drawing/2014/main" id="{A0F55703-A761-B72B-8478-F588192E17CD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Google Shape;555;p32">
              <a:extLst>
                <a:ext uri="{FF2B5EF4-FFF2-40B4-BE49-F238E27FC236}">
                  <a16:creationId xmlns:a16="http://schemas.microsoft.com/office/drawing/2014/main" id="{5CEDD83D-2BA7-EE04-7D4D-03D2AE1EFD00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2" name="Google Shape;556;p32">
              <a:extLst>
                <a:ext uri="{FF2B5EF4-FFF2-40B4-BE49-F238E27FC236}">
                  <a16:creationId xmlns:a16="http://schemas.microsoft.com/office/drawing/2014/main" id="{B5B0648A-8470-A9D6-A5AD-984381DC1421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Google Shape;557;p32">
              <a:extLst>
                <a:ext uri="{FF2B5EF4-FFF2-40B4-BE49-F238E27FC236}">
                  <a16:creationId xmlns:a16="http://schemas.microsoft.com/office/drawing/2014/main" id="{A1D2C2F4-16DC-BDEB-3DA2-02E46F4BA2A0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Google Shape;558;p32">
              <a:extLst>
                <a:ext uri="{FF2B5EF4-FFF2-40B4-BE49-F238E27FC236}">
                  <a16:creationId xmlns:a16="http://schemas.microsoft.com/office/drawing/2014/main" id="{E6C16037-B2BB-AC12-C356-9A0EAE9A861A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5" name="Google Shape;559;p32">
              <a:extLst>
                <a:ext uri="{FF2B5EF4-FFF2-40B4-BE49-F238E27FC236}">
                  <a16:creationId xmlns:a16="http://schemas.microsoft.com/office/drawing/2014/main" id="{FA2E636B-B3DE-C7B8-5F9B-CE91452A9C26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Google Shape;560;p32">
              <a:extLst>
                <a:ext uri="{FF2B5EF4-FFF2-40B4-BE49-F238E27FC236}">
                  <a16:creationId xmlns:a16="http://schemas.microsoft.com/office/drawing/2014/main" id="{4E6AB5AA-3FF6-0D7C-A2F0-F7AD80633FD8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7" name="Google Shape;561;p32">
              <a:extLst>
                <a:ext uri="{FF2B5EF4-FFF2-40B4-BE49-F238E27FC236}">
                  <a16:creationId xmlns:a16="http://schemas.microsoft.com/office/drawing/2014/main" id="{FFAC2825-9744-4977-F173-D623A0162D94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Google Shape;562;p32">
              <a:extLst>
                <a:ext uri="{FF2B5EF4-FFF2-40B4-BE49-F238E27FC236}">
                  <a16:creationId xmlns:a16="http://schemas.microsoft.com/office/drawing/2014/main" id="{E148CA32-A315-2EBB-DFB6-C5D0602E95C0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Google Shape;563;p32">
              <a:extLst>
                <a:ext uri="{FF2B5EF4-FFF2-40B4-BE49-F238E27FC236}">
                  <a16:creationId xmlns:a16="http://schemas.microsoft.com/office/drawing/2014/main" id="{5DB60093-6BAD-D1FF-F72C-05037102DD49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0" name="Google Shape;564;p32">
              <a:extLst>
                <a:ext uri="{FF2B5EF4-FFF2-40B4-BE49-F238E27FC236}">
                  <a16:creationId xmlns:a16="http://schemas.microsoft.com/office/drawing/2014/main" id="{B47CF598-BA13-9E53-2303-C5954973A2E2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1" name="Google Shape;565;p32">
              <a:extLst>
                <a:ext uri="{FF2B5EF4-FFF2-40B4-BE49-F238E27FC236}">
                  <a16:creationId xmlns:a16="http://schemas.microsoft.com/office/drawing/2014/main" id="{9807A63A-243F-BF01-7878-FDC6563F4A43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2" name="Google Shape;566;p32">
              <a:extLst>
                <a:ext uri="{FF2B5EF4-FFF2-40B4-BE49-F238E27FC236}">
                  <a16:creationId xmlns:a16="http://schemas.microsoft.com/office/drawing/2014/main" id="{2BE20F0C-A357-31FE-F8E8-1BF0BB6E030C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3" name="Google Shape;567;p32">
              <a:extLst>
                <a:ext uri="{FF2B5EF4-FFF2-40B4-BE49-F238E27FC236}">
                  <a16:creationId xmlns:a16="http://schemas.microsoft.com/office/drawing/2014/main" id="{5E7D9A52-D029-650B-8380-C8B1AB238C35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4" name="Google Shape;568;p32">
              <a:extLst>
                <a:ext uri="{FF2B5EF4-FFF2-40B4-BE49-F238E27FC236}">
                  <a16:creationId xmlns:a16="http://schemas.microsoft.com/office/drawing/2014/main" id="{C925FF8E-F65F-94DA-F0B3-E8A05A5884EB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5" name="Google Shape;569;p32">
              <a:extLst>
                <a:ext uri="{FF2B5EF4-FFF2-40B4-BE49-F238E27FC236}">
                  <a16:creationId xmlns:a16="http://schemas.microsoft.com/office/drawing/2014/main" id="{253EFBCE-BBB7-1D28-416C-6AC7D2C38808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6" name="Google Shape;570;p32">
              <a:extLst>
                <a:ext uri="{FF2B5EF4-FFF2-40B4-BE49-F238E27FC236}">
                  <a16:creationId xmlns:a16="http://schemas.microsoft.com/office/drawing/2014/main" id="{747FEBFF-2894-04A1-B2EC-82F510414798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7" name="Google Shape;571;p32">
              <a:extLst>
                <a:ext uri="{FF2B5EF4-FFF2-40B4-BE49-F238E27FC236}">
                  <a16:creationId xmlns:a16="http://schemas.microsoft.com/office/drawing/2014/main" id="{4992993E-F24E-706F-008F-249F1180F06B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8" name="Google Shape;572;p32">
              <a:extLst>
                <a:ext uri="{FF2B5EF4-FFF2-40B4-BE49-F238E27FC236}">
                  <a16:creationId xmlns:a16="http://schemas.microsoft.com/office/drawing/2014/main" id="{AE00D3BC-AEC7-4D6B-0C3A-9E8CC18E132C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9" name="Google Shape;573;p32">
              <a:extLst>
                <a:ext uri="{FF2B5EF4-FFF2-40B4-BE49-F238E27FC236}">
                  <a16:creationId xmlns:a16="http://schemas.microsoft.com/office/drawing/2014/main" id="{08518528-E1F2-948D-75FB-94320C999237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0" name="Google Shape;574;p32">
              <a:extLst>
                <a:ext uri="{FF2B5EF4-FFF2-40B4-BE49-F238E27FC236}">
                  <a16:creationId xmlns:a16="http://schemas.microsoft.com/office/drawing/2014/main" id="{5A560B47-DAFF-CE52-8440-9C3AC5ADC749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1" name="Google Shape;575;p32">
              <a:extLst>
                <a:ext uri="{FF2B5EF4-FFF2-40B4-BE49-F238E27FC236}">
                  <a16:creationId xmlns:a16="http://schemas.microsoft.com/office/drawing/2014/main" id="{8D5ABE6B-48AA-2B4A-63A8-78CF54BCB6BA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2" name="Google Shape;576;p32">
              <a:extLst>
                <a:ext uri="{FF2B5EF4-FFF2-40B4-BE49-F238E27FC236}">
                  <a16:creationId xmlns:a16="http://schemas.microsoft.com/office/drawing/2014/main" id="{922BE9B6-BC42-9D76-800A-AE7E69A7EEFC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Google Shape;577;p32">
              <a:extLst>
                <a:ext uri="{FF2B5EF4-FFF2-40B4-BE49-F238E27FC236}">
                  <a16:creationId xmlns:a16="http://schemas.microsoft.com/office/drawing/2014/main" id="{4033BFF9-32F3-2ED6-E1E4-C553C607F4C4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Google Shape;578;p32">
              <a:extLst>
                <a:ext uri="{FF2B5EF4-FFF2-40B4-BE49-F238E27FC236}">
                  <a16:creationId xmlns:a16="http://schemas.microsoft.com/office/drawing/2014/main" id="{0301C6B5-C5ED-A677-AD0F-7544EDAF0DD7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Google Shape;579;p32">
              <a:extLst>
                <a:ext uri="{FF2B5EF4-FFF2-40B4-BE49-F238E27FC236}">
                  <a16:creationId xmlns:a16="http://schemas.microsoft.com/office/drawing/2014/main" id="{6D91C5A7-B097-3267-EE66-DE5DF04792F4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6" name="Google Shape;580;p32">
              <a:extLst>
                <a:ext uri="{FF2B5EF4-FFF2-40B4-BE49-F238E27FC236}">
                  <a16:creationId xmlns:a16="http://schemas.microsoft.com/office/drawing/2014/main" id="{15D7B561-E661-4677-F4BC-F104AE02E4DE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7" name="Google Shape;581;p32">
              <a:extLst>
                <a:ext uri="{FF2B5EF4-FFF2-40B4-BE49-F238E27FC236}">
                  <a16:creationId xmlns:a16="http://schemas.microsoft.com/office/drawing/2014/main" id="{23982B8C-C82F-83A9-B8AB-7CC69E2FBAA8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8" name="Google Shape;582;p32">
              <a:extLst>
                <a:ext uri="{FF2B5EF4-FFF2-40B4-BE49-F238E27FC236}">
                  <a16:creationId xmlns:a16="http://schemas.microsoft.com/office/drawing/2014/main" id="{B00B3652-2018-BA53-726F-927C5088CEEB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Google Shape;583;p32">
              <a:extLst>
                <a:ext uri="{FF2B5EF4-FFF2-40B4-BE49-F238E27FC236}">
                  <a16:creationId xmlns:a16="http://schemas.microsoft.com/office/drawing/2014/main" id="{54A9CA7A-4326-EC74-5E29-DF160A67CD93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Google Shape;584;p32">
              <a:extLst>
                <a:ext uri="{FF2B5EF4-FFF2-40B4-BE49-F238E27FC236}">
                  <a16:creationId xmlns:a16="http://schemas.microsoft.com/office/drawing/2014/main" id="{9691676F-737A-6D05-C6DA-3C8DE3F8F1E6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Google Shape;585;p32">
              <a:extLst>
                <a:ext uri="{FF2B5EF4-FFF2-40B4-BE49-F238E27FC236}">
                  <a16:creationId xmlns:a16="http://schemas.microsoft.com/office/drawing/2014/main" id="{C55A9627-12CC-D531-7DA2-EAA6D6BECFBB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Google Shape;586;p32">
              <a:extLst>
                <a:ext uri="{FF2B5EF4-FFF2-40B4-BE49-F238E27FC236}">
                  <a16:creationId xmlns:a16="http://schemas.microsoft.com/office/drawing/2014/main" id="{979849AE-1A8E-1D1E-F71E-6D0B05D8CF82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Google Shape;587;p32">
              <a:extLst>
                <a:ext uri="{FF2B5EF4-FFF2-40B4-BE49-F238E27FC236}">
                  <a16:creationId xmlns:a16="http://schemas.microsoft.com/office/drawing/2014/main" id="{213CEACB-6F74-110A-98B3-C9E0A5BC0D82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4" name="Google Shape;588;p32">
              <a:extLst>
                <a:ext uri="{FF2B5EF4-FFF2-40B4-BE49-F238E27FC236}">
                  <a16:creationId xmlns:a16="http://schemas.microsoft.com/office/drawing/2014/main" id="{DFE79B70-21DA-BC31-5800-9C455739CD80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Google Shape;589;p32">
              <a:extLst>
                <a:ext uri="{FF2B5EF4-FFF2-40B4-BE49-F238E27FC236}">
                  <a16:creationId xmlns:a16="http://schemas.microsoft.com/office/drawing/2014/main" id="{C6F8945F-894B-9C3C-5E0C-C0423F0ACBA1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Google Shape;590;p32">
              <a:extLst>
                <a:ext uri="{FF2B5EF4-FFF2-40B4-BE49-F238E27FC236}">
                  <a16:creationId xmlns:a16="http://schemas.microsoft.com/office/drawing/2014/main" id="{DB21A273-4BBB-74D4-9B18-1BC130253671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Google Shape;591;p32">
              <a:extLst>
                <a:ext uri="{FF2B5EF4-FFF2-40B4-BE49-F238E27FC236}">
                  <a16:creationId xmlns:a16="http://schemas.microsoft.com/office/drawing/2014/main" id="{A19D28A4-A237-C48C-C78D-7901E796948F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Google Shape;592;p32">
              <a:extLst>
                <a:ext uri="{FF2B5EF4-FFF2-40B4-BE49-F238E27FC236}">
                  <a16:creationId xmlns:a16="http://schemas.microsoft.com/office/drawing/2014/main" id="{FD46CB5F-D600-DA51-3AED-4D3C6FA906BE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Google Shape;593;p32">
              <a:extLst>
                <a:ext uri="{FF2B5EF4-FFF2-40B4-BE49-F238E27FC236}">
                  <a16:creationId xmlns:a16="http://schemas.microsoft.com/office/drawing/2014/main" id="{14120B79-E747-A445-8565-4B59BCAC0348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Google Shape;594;p32">
              <a:extLst>
                <a:ext uri="{FF2B5EF4-FFF2-40B4-BE49-F238E27FC236}">
                  <a16:creationId xmlns:a16="http://schemas.microsoft.com/office/drawing/2014/main" id="{70C3EDFC-DC4F-C064-8ECA-3966ECADAED5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Google Shape;595;p32">
              <a:extLst>
                <a:ext uri="{FF2B5EF4-FFF2-40B4-BE49-F238E27FC236}">
                  <a16:creationId xmlns:a16="http://schemas.microsoft.com/office/drawing/2014/main" id="{CE671D70-B23F-610D-F806-9233EEF1838A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2" name="Google Shape;596;p32">
              <a:extLst>
                <a:ext uri="{FF2B5EF4-FFF2-40B4-BE49-F238E27FC236}">
                  <a16:creationId xmlns:a16="http://schemas.microsoft.com/office/drawing/2014/main" id="{47386528-7718-3BD2-4F1D-4ACEA1822F87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Google Shape;597;p32">
              <a:extLst>
                <a:ext uri="{FF2B5EF4-FFF2-40B4-BE49-F238E27FC236}">
                  <a16:creationId xmlns:a16="http://schemas.microsoft.com/office/drawing/2014/main" id="{4056781F-9C77-A479-E6C5-DD3A17280E62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4" name="Google Shape;598;p32">
              <a:extLst>
                <a:ext uri="{FF2B5EF4-FFF2-40B4-BE49-F238E27FC236}">
                  <a16:creationId xmlns:a16="http://schemas.microsoft.com/office/drawing/2014/main" id="{08BA8888-DD7A-1BF3-D13D-90C2370FEA29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Google Shape;599;p32">
              <a:extLst>
                <a:ext uri="{FF2B5EF4-FFF2-40B4-BE49-F238E27FC236}">
                  <a16:creationId xmlns:a16="http://schemas.microsoft.com/office/drawing/2014/main" id="{BE66DE08-ABC4-7F68-445E-C378922DCBE6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Google Shape;600;p32">
              <a:extLst>
                <a:ext uri="{FF2B5EF4-FFF2-40B4-BE49-F238E27FC236}">
                  <a16:creationId xmlns:a16="http://schemas.microsoft.com/office/drawing/2014/main" id="{D039431A-41BE-5F29-6F1D-26CF14488702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Google Shape;601;p32">
              <a:extLst>
                <a:ext uri="{FF2B5EF4-FFF2-40B4-BE49-F238E27FC236}">
                  <a16:creationId xmlns:a16="http://schemas.microsoft.com/office/drawing/2014/main" id="{97C09299-9C1D-A221-1921-39B8ACAA94D0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Google Shape;602;p32">
              <a:extLst>
                <a:ext uri="{FF2B5EF4-FFF2-40B4-BE49-F238E27FC236}">
                  <a16:creationId xmlns:a16="http://schemas.microsoft.com/office/drawing/2014/main" id="{F3A1197C-6DD6-9ECD-342E-4409CE8855E5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Google Shape;603;p32">
              <a:extLst>
                <a:ext uri="{FF2B5EF4-FFF2-40B4-BE49-F238E27FC236}">
                  <a16:creationId xmlns:a16="http://schemas.microsoft.com/office/drawing/2014/main" id="{93FD5024-55A1-2EA2-96B6-5A02CB52E512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Google Shape;604;p32">
              <a:extLst>
                <a:ext uri="{FF2B5EF4-FFF2-40B4-BE49-F238E27FC236}">
                  <a16:creationId xmlns:a16="http://schemas.microsoft.com/office/drawing/2014/main" id="{710ED307-FEE2-61FE-382E-C9ECDA0E09AA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Google Shape;605;p32">
              <a:extLst>
                <a:ext uri="{FF2B5EF4-FFF2-40B4-BE49-F238E27FC236}">
                  <a16:creationId xmlns:a16="http://schemas.microsoft.com/office/drawing/2014/main" id="{A40C3A74-3FAE-0E3B-536E-91C210BDC73B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Google Shape;606;p32">
              <a:extLst>
                <a:ext uri="{FF2B5EF4-FFF2-40B4-BE49-F238E27FC236}">
                  <a16:creationId xmlns:a16="http://schemas.microsoft.com/office/drawing/2014/main" id="{3072B104-5E37-55C1-A59E-92656CA2550F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Google Shape;607;p32">
              <a:extLst>
                <a:ext uri="{FF2B5EF4-FFF2-40B4-BE49-F238E27FC236}">
                  <a16:creationId xmlns:a16="http://schemas.microsoft.com/office/drawing/2014/main" id="{D55D80BE-0239-7AEA-8575-286267D49040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Google Shape;608;p32">
              <a:extLst>
                <a:ext uri="{FF2B5EF4-FFF2-40B4-BE49-F238E27FC236}">
                  <a16:creationId xmlns:a16="http://schemas.microsoft.com/office/drawing/2014/main" id="{8551AF0F-FCCD-2100-B7BE-F7210347A025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Google Shape;609;p32">
              <a:extLst>
                <a:ext uri="{FF2B5EF4-FFF2-40B4-BE49-F238E27FC236}">
                  <a16:creationId xmlns:a16="http://schemas.microsoft.com/office/drawing/2014/main" id="{40DFF385-5C5A-6549-877E-F537A0FD7C53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Google Shape;610;p32">
              <a:extLst>
                <a:ext uri="{FF2B5EF4-FFF2-40B4-BE49-F238E27FC236}">
                  <a16:creationId xmlns:a16="http://schemas.microsoft.com/office/drawing/2014/main" id="{3DD299E0-7A44-9D71-3F15-2A55042A26B4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Google Shape;611;p32">
              <a:extLst>
                <a:ext uri="{FF2B5EF4-FFF2-40B4-BE49-F238E27FC236}">
                  <a16:creationId xmlns:a16="http://schemas.microsoft.com/office/drawing/2014/main" id="{D38A1F01-9EE0-9B17-BF5A-4F1D316F7A81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Google Shape;612;p32">
              <a:extLst>
                <a:ext uri="{FF2B5EF4-FFF2-40B4-BE49-F238E27FC236}">
                  <a16:creationId xmlns:a16="http://schemas.microsoft.com/office/drawing/2014/main" id="{121D099F-93EC-B5CB-C423-74CB8B8942A5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Google Shape;613;p32">
              <a:extLst>
                <a:ext uri="{FF2B5EF4-FFF2-40B4-BE49-F238E27FC236}">
                  <a16:creationId xmlns:a16="http://schemas.microsoft.com/office/drawing/2014/main" id="{FE9C25DA-4DFC-E235-CB77-954F86E5E747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Google Shape;614;p32">
              <a:extLst>
                <a:ext uri="{FF2B5EF4-FFF2-40B4-BE49-F238E27FC236}">
                  <a16:creationId xmlns:a16="http://schemas.microsoft.com/office/drawing/2014/main" id="{97FBD6C1-B0E4-ED22-78E1-A92A46CE0A22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Google Shape;615;p32">
              <a:extLst>
                <a:ext uri="{FF2B5EF4-FFF2-40B4-BE49-F238E27FC236}">
                  <a16:creationId xmlns:a16="http://schemas.microsoft.com/office/drawing/2014/main" id="{24AE0F36-0A6A-3C51-7711-47EBE0903F0D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Google Shape;616;p32">
              <a:extLst>
                <a:ext uri="{FF2B5EF4-FFF2-40B4-BE49-F238E27FC236}">
                  <a16:creationId xmlns:a16="http://schemas.microsoft.com/office/drawing/2014/main" id="{22109217-099E-BF90-591F-F0C6337E9FFB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Google Shape;617;p32">
              <a:extLst>
                <a:ext uri="{FF2B5EF4-FFF2-40B4-BE49-F238E27FC236}">
                  <a16:creationId xmlns:a16="http://schemas.microsoft.com/office/drawing/2014/main" id="{69C73224-7AE6-DD3A-7897-19969C190482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Google Shape;618;p32">
              <a:extLst>
                <a:ext uri="{FF2B5EF4-FFF2-40B4-BE49-F238E27FC236}">
                  <a16:creationId xmlns:a16="http://schemas.microsoft.com/office/drawing/2014/main" id="{88BA89CD-DBE6-73AA-1F1D-E09ADCDB52BC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Google Shape;619;p32">
              <a:extLst>
                <a:ext uri="{FF2B5EF4-FFF2-40B4-BE49-F238E27FC236}">
                  <a16:creationId xmlns:a16="http://schemas.microsoft.com/office/drawing/2014/main" id="{801DF917-3DAF-ECAF-B24C-37CABF5BE9DC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Google Shape;620;p32">
              <a:extLst>
                <a:ext uri="{FF2B5EF4-FFF2-40B4-BE49-F238E27FC236}">
                  <a16:creationId xmlns:a16="http://schemas.microsoft.com/office/drawing/2014/main" id="{9857ABFA-B734-EFBE-9DAF-A5E270634D2E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Google Shape;621;p32">
              <a:extLst>
                <a:ext uri="{FF2B5EF4-FFF2-40B4-BE49-F238E27FC236}">
                  <a16:creationId xmlns:a16="http://schemas.microsoft.com/office/drawing/2014/main" id="{E11C12F2-B049-BD65-3F42-D7202A7F14CB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Google Shape;622;p32">
              <a:extLst>
                <a:ext uri="{FF2B5EF4-FFF2-40B4-BE49-F238E27FC236}">
                  <a16:creationId xmlns:a16="http://schemas.microsoft.com/office/drawing/2014/main" id="{E032A074-DB6D-A4FA-7FCE-07AFB2ACF7D9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9" name="Google Shape;623;p32">
              <a:extLst>
                <a:ext uri="{FF2B5EF4-FFF2-40B4-BE49-F238E27FC236}">
                  <a16:creationId xmlns:a16="http://schemas.microsoft.com/office/drawing/2014/main" id="{3CE76AA7-DC2D-4AA2-F61C-FDC02DA00C95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Google Shape;624;p32">
              <a:extLst>
                <a:ext uri="{FF2B5EF4-FFF2-40B4-BE49-F238E27FC236}">
                  <a16:creationId xmlns:a16="http://schemas.microsoft.com/office/drawing/2014/main" id="{A9D41511-2E2B-9F51-C003-47F1CBDAEA87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Google Shape;625;p32">
              <a:extLst>
                <a:ext uri="{FF2B5EF4-FFF2-40B4-BE49-F238E27FC236}">
                  <a16:creationId xmlns:a16="http://schemas.microsoft.com/office/drawing/2014/main" id="{0575BF3E-2BBE-E502-255A-4D4AF40EDB9F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Google Shape;626;p32">
              <a:extLst>
                <a:ext uri="{FF2B5EF4-FFF2-40B4-BE49-F238E27FC236}">
                  <a16:creationId xmlns:a16="http://schemas.microsoft.com/office/drawing/2014/main" id="{C606FAE5-5F62-C79D-89B4-2B8374148FD8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3" name="Google Shape;627;p32">
              <a:extLst>
                <a:ext uri="{FF2B5EF4-FFF2-40B4-BE49-F238E27FC236}">
                  <a16:creationId xmlns:a16="http://schemas.microsoft.com/office/drawing/2014/main" id="{2F7EA797-F6D4-DD51-1C9D-2346434B2DB0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4" name="Google Shape;628;p32">
              <a:extLst>
                <a:ext uri="{FF2B5EF4-FFF2-40B4-BE49-F238E27FC236}">
                  <a16:creationId xmlns:a16="http://schemas.microsoft.com/office/drawing/2014/main" id="{D8EDD4C6-F964-C54C-3566-6B80888EFAA2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5" name="Google Shape;629;p32">
              <a:extLst>
                <a:ext uri="{FF2B5EF4-FFF2-40B4-BE49-F238E27FC236}">
                  <a16:creationId xmlns:a16="http://schemas.microsoft.com/office/drawing/2014/main" id="{A4582F7C-5256-5DA4-0094-C410BD436EB7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6" name="Google Shape;630;p32">
              <a:extLst>
                <a:ext uri="{FF2B5EF4-FFF2-40B4-BE49-F238E27FC236}">
                  <a16:creationId xmlns:a16="http://schemas.microsoft.com/office/drawing/2014/main" id="{9A4943A4-BDF6-FCD2-8893-0D6D42C4E1E1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Google Shape;631;p32">
              <a:extLst>
                <a:ext uri="{FF2B5EF4-FFF2-40B4-BE49-F238E27FC236}">
                  <a16:creationId xmlns:a16="http://schemas.microsoft.com/office/drawing/2014/main" id="{18E074A4-F0D8-7514-38A9-2C4EDACAC47D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8" name="Google Shape;632;p32">
              <a:extLst>
                <a:ext uri="{FF2B5EF4-FFF2-40B4-BE49-F238E27FC236}">
                  <a16:creationId xmlns:a16="http://schemas.microsoft.com/office/drawing/2014/main" id="{A381374B-D850-FF50-CAE4-C7822891AE2A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9" name="Google Shape;633;p32">
            <a:extLst>
              <a:ext uri="{FF2B5EF4-FFF2-40B4-BE49-F238E27FC236}">
                <a16:creationId xmlns:a16="http://schemas.microsoft.com/office/drawing/2014/main" id="{73237B6A-1E85-5BBD-9A75-76F2739F3E34}"/>
              </a:ext>
            </a:extLst>
          </p:cNvPr>
          <p:cNvSpPr txBox="1">
            <a:spLocks/>
          </p:cNvSpPr>
          <p:nvPr/>
        </p:nvSpPr>
        <p:spPr>
          <a:xfrm>
            <a:off x="785328" y="2857767"/>
            <a:ext cx="2305472" cy="1307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400">
                <a:latin typeface="Calibri" panose="020F0502020204030204" pitchFamily="34" charset="0"/>
                <a:cs typeface="Calibri" panose="020F0502020204030204" pitchFamily="34" charset="0"/>
              </a:rPr>
              <a:t>A scalable web application that can perform Automatic Summarization and many other NLP tasks in the future.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Google Shape;634;p32">
            <a:extLst>
              <a:ext uri="{FF2B5EF4-FFF2-40B4-BE49-F238E27FC236}">
                <a16:creationId xmlns:a16="http://schemas.microsoft.com/office/drawing/2014/main" id="{C46CA1CA-A65E-2087-E29D-53E363629C08}"/>
              </a:ext>
            </a:extLst>
          </p:cNvPr>
          <p:cNvSpPr txBox="1">
            <a:spLocks/>
          </p:cNvSpPr>
          <p:nvPr/>
        </p:nvSpPr>
        <p:spPr>
          <a:xfrm>
            <a:off x="6074874" y="2217405"/>
            <a:ext cx="2208600" cy="86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400">
                <a:latin typeface="Calibri" panose="020F0502020204030204" pitchFamily="34" charset="0"/>
                <a:cs typeface="Calibri" panose="020F0502020204030204" pitchFamily="34" charset="0"/>
              </a:rPr>
              <a:t>A new, state of the art language representation model.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1" name="Google Shape;635;p32">
            <a:extLst>
              <a:ext uri="{FF2B5EF4-FFF2-40B4-BE49-F238E27FC236}">
                <a16:creationId xmlns:a16="http://schemas.microsoft.com/office/drawing/2014/main" id="{CD93C662-1D40-819B-E43E-73837C7E067D}"/>
              </a:ext>
            </a:extLst>
          </p:cNvPr>
          <p:cNvSpPr txBox="1">
            <a:spLocks/>
          </p:cNvSpPr>
          <p:nvPr/>
        </p:nvSpPr>
        <p:spPr>
          <a:xfrm>
            <a:off x="6074874" y="3814530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400">
                <a:latin typeface="Calibri" panose="020F0502020204030204" pitchFamily="34" charset="0"/>
                <a:cs typeface="Calibri" panose="020F0502020204030204" pitchFamily="34" charset="0"/>
              </a:rPr>
              <a:t>A lightweight Python web-framework for deploying trained models.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2" name="Google Shape;636;p32">
            <a:extLst>
              <a:ext uri="{FF2B5EF4-FFF2-40B4-BE49-F238E27FC236}">
                <a16:creationId xmlns:a16="http://schemas.microsoft.com/office/drawing/2014/main" id="{0132CB77-3407-0CF9-7B88-B6BDC0EA5E51}"/>
              </a:ext>
            </a:extLst>
          </p:cNvPr>
          <p:cNvCxnSpPr>
            <a:stCxn id="230" idx="1"/>
          </p:cNvCxnSpPr>
          <p:nvPr/>
        </p:nvCxnSpPr>
        <p:spPr>
          <a:xfrm rot="10800000" flipV="1">
            <a:off x="5172474" y="2652149"/>
            <a:ext cx="902400" cy="1100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3" name="Google Shape;637;p32">
            <a:extLst>
              <a:ext uri="{FF2B5EF4-FFF2-40B4-BE49-F238E27FC236}">
                <a16:creationId xmlns:a16="http://schemas.microsoft.com/office/drawing/2014/main" id="{9E8921CF-FB24-7C8E-6D1C-83836E9A2B0C}"/>
              </a:ext>
            </a:extLst>
          </p:cNvPr>
          <p:cNvCxnSpPr>
            <a:stCxn id="231" idx="1"/>
          </p:cNvCxnSpPr>
          <p:nvPr/>
        </p:nvCxnSpPr>
        <p:spPr>
          <a:xfrm rot="10800000">
            <a:off x="4590174" y="3722730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4" name="Google Shape;638;p32">
            <a:extLst>
              <a:ext uri="{FF2B5EF4-FFF2-40B4-BE49-F238E27FC236}">
                <a16:creationId xmlns:a16="http://schemas.microsoft.com/office/drawing/2014/main" id="{C9D5BA8B-9505-1A32-EA58-06258F72053A}"/>
              </a:ext>
            </a:extLst>
          </p:cNvPr>
          <p:cNvCxnSpPr>
            <a:stCxn id="229" idx="3"/>
          </p:cNvCxnSpPr>
          <p:nvPr/>
        </p:nvCxnSpPr>
        <p:spPr>
          <a:xfrm flipV="1">
            <a:off x="3090800" y="3208467"/>
            <a:ext cx="850204" cy="303001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5" name="Google Shape;639;p32">
            <a:extLst>
              <a:ext uri="{FF2B5EF4-FFF2-40B4-BE49-F238E27FC236}">
                <a16:creationId xmlns:a16="http://schemas.microsoft.com/office/drawing/2014/main" id="{CCD9E0AE-101E-0961-8822-749178486B2A}"/>
              </a:ext>
            </a:extLst>
          </p:cNvPr>
          <p:cNvSpPr txBox="1">
            <a:spLocks/>
          </p:cNvSpPr>
          <p:nvPr/>
        </p:nvSpPr>
        <p:spPr>
          <a:xfrm>
            <a:off x="535850" y="2514016"/>
            <a:ext cx="2734981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14999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A FULLY AI DRIVEN WEB APP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Google Shape;640;p32">
            <a:extLst>
              <a:ext uri="{FF2B5EF4-FFF2-40B4-BE49-F238E27FC236}">
                <a16:creationId xmlns:a16="http://schemas.microsoft.com/office/drawing/2014/main" id="{A3FEC4B5-0FB9-7355-8DFA-A1A023A58C55}"/>
              </a:ext>
            </a:extLst>
          </p:cNvPr>
          <p:cNvSpPr txBox="1">
            <a:spLocks/>
          </p:cNvSpPr>
          <p:nvPr/>
        </p:nvSpPr>
        <p:spPr>
          <a:xfrm>
            <a:off x="6074875" y="1848427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14999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INTRODUCING BERT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7" name="Google Shape;641;p32">
            <a:extLst>
              <a:ext uri="{FF2B5EF4-FFF2-40B4-BE49-F238E27FC236}">
                <a16:creationId xmlns:a16="http://schemas.microsoft.com/office/drawing/2014/main" id="{B3377FE9-13B7-16EF-2055-C0ADB7200DF7}"/>
              </a:ext>
            </a:extLst>
          </p:cNvPr>
          <p:cNvSpPr txBox="1">
            <a:spLocks/>
          </p:cNvSpPr>
          <p:nvPr/>
        </p:nvSpPr>
        <p:spPr>
          <a:xfrm>
            <a:off x="6074875" y="3445552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spcAft>
                <a:spcPts val="1600"/>
              </a:spcAft>
              <a:buFont typeface="Fira Sans Condensed Light"/>
              <a:buNone/>
            </a:pPr>
            <a:r>
              <a:rPr lang="en-IN" sz="1600" b="1"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FLASK</a:t>
            </a:r>
          </a:p>
        </p:txBody>
      </p:sp>
      <p:sp>
        <p:nvSpPr>
          <p:cNvPr id="238" name="Google Shape;174;p30">
            <a:extLst>
              <a:ext uri="{FF2B5EF4-FFF2-40B4-BE49-F238E27FC236}">
                <a16:creationId xmlns:a16="http://schemas.microsoft.com/office/drawing/2014/main" id="{F2DD77F9-DBF6-80C3-530A-4E85BE93CDD1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9" name="Google Shape;176;p30">
            <a:extLst>
              <a:ext uri="{FF2B5EF4-FFF2-40B4-BE49-F238E27FC236}">
                <a16:creationId xmlns:a16="http://schemas.microsoft.com/office/drawing/2014/main" id="{F9F6CE6B-1408-05DC-61DF-BFDF143A56CA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240" name="Google Shape;177;p30">
            <a:extLst>
              <a:ext uri="{FF2B5EF4-FFF2-40B4-BE49-F238E27FC236}">
                <a16:creationId xmlns:a16="http://schemas.microsoft.com/office/drawing/2014/main" id="{DFB00B2E-8A7E-7050-221A-8C56BF9C0CD5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63879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/>
      <p:bldP spid="230" grpId="0"/>
      <p:bldP spid="231" grpId="0"/>
      <p:bldP spid="235" grpId="0"/>
      <p:bldP spid="236" grpId="0"/>
      <p:bldP spid="2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50120834-3CEF-3460-C612-11C4FBF2CF8B}"/>
              </a:ext>
            </a:extLst>
          </p:cNvPr>
          <p:cNvSpPr txBox="1">
            <a:spLocks/>
          </p:cNvSpPr>
          <p:nvPr/>
        </p:nvSpPr>
        <p:spPr>
          <a:xfrm>
            <a:off x="751631" y="81288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SUMMARIZATION</a:t>
            </a:r>
          </a:p>
        </p:txBody>
      </p:sp>
      <p:sp>
        <p:nvSpPr>
          <p:cNvPr id="3" name="Google Shape;136;p27">
            <a:extLst>
              <a:ext uri="{FF2B5EF4-FFF2-40B4-BE49-F238E27FC236}">
                <a16:creationId xmlns:a16="http://schemas.microsoft.com/office/drawing/2014/main" id="{B436FF2D-568A-BBBE-6822-1D6AB0869B41}"/>
              </a:ext>
            </a:extLst>
          </p:cNvPr>
          <p:cNvSpPr txBox="1">
            <a:spLocks/>
          </p:cNvSpPr>
          <p:nvPr/>
        </p:nvSpPr>
        <p:spPr>
          <a:xfrm>
            <a:off x="563404" y="1423010"/>
            <a:ext cx="8080454" cy="1479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“Automatic text summarization is the task of producing a concise and fluent summary while preserving key information content and overall meaning”</a:t>
            </a:r>
            <a:endParaRPr lang="en-US" sz="18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en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                                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AB7AAA-47F7-7FB9-7B53-D011A076616E}"/>
              </a:ext>
            </a:extLst>
          </p:cNvPr>
          <p:cNvSpPr/>
          <p:nvPr/>
        </p:nvSpPr>
        <p:spPr>
          <a:xfrm>
            <a:off x="1777245" y="2775104"/>
            <a:ext cx="2079284" cy="1430847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9C4C4B3B-9DFB-4052-6820-92DFB04C054D}"/>
              </a:ext>
            </a:extLst>
          </p:cNvPr>
          <p:cNvSpPr>
            <a:spLocks noGrp="1"/>
          </p:cNvSpPr>
          <p:nvPr/>
        </p:nvSpPr>
        <p:spPr>
          <a:xfrm flipH="1">
            <a:off x="1858635" y="2775104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800" b="0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Extractive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6E233D80-6AAE-2EC2-6BBB-8A7D835CE9B8}"/>
              </a:ext>
            </a:extLst>
          </p:cNvPr>
          <p:cNvSpPr>
            <a:spLocks noGrp="1"/>
          </p:cNvSpPr>
          <p:nvPr/>
        </p:nvSpPr>
        <p:spPr>
          <a:xfrm flipH="1">
            <a:off x="1353800" y="3466751"/>
            <a:ext cx="2721684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Extract Summary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from the text. 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E20D14-34FD-07D1-13FD-D5C061D9F84C}"/>
              </a:ext>
            </a:extLst>
          </p:cNvPr>
          <p:cNvSpPr/>
          <p:nvPr/>
        </p:nvSpPr>
        <p:spPr>
          <a:xfrm>
            <a:off x="5457843" y="2812528"/>
            <a:ext cx="2342071" cy="1479051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5D6829FF-6077-EC1F-3805-A68ED2C5D134}"/>
              </a:ext>
            </a:extLst>
          </p:cNvPr>
          <p:cNvSpPr>
            <a:spLocks noGrp="1"/>
          </p:cNvSpPr>
          <p:nvPr/>
        </p:nvSpPr>
        <p:spPr>
          <a:xfrm flipH="1">
            <a:off x="5778229" y="2775104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800" b="0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ton"/>
              <a:buNone/>
              <a:defRPr sz="14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Abstractive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301026C0-8556-8E69-6385-0C4566D57E9E}"/>
              </a:ext>
            </a:extLst>
          </p:cNvPr>
          <p:cNvSpPr>
            <a:spLocks noGrp="1"/>
          </p:cNvSpPr>
          <p:nvPr/>
        </p:nvSpPr>
        <p:spPr>
          <a:xfrm flipH="1">
            <a:off x="5068517" y="3466751"/>
            <a:ext cx="285127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 Generate new sentences</a:t>
            </a:r>
            <a:b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from the original text. </a:t>
            </a:r>
          </a:p>
        </p:txBody>
      </p:sp>
      <p:sp>
        <p:nvSpPr>
          <p:cNvPr id="10" name="Google Shape;174;p30">
            <a:extLst>
              <a:ext uri="{FF2B5EF4-FFF2-40B4-BE49-F238E27FC236}">
                <a16:creationId xmlns:a16="http://schemas.microsoft.com/office/drawing/2014/main" id="{AAFC85A7-D13F-3952-BF6C-9092D0849188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76;p30">
            <a:extLst>
              <a:ext uri="{FF2B5EF4-FFF2-40B4-BE49-F238E27FC236}">
                <a16:creationId xmlns:a16="http://schemas.microsoft.com/office/drawing/2014/main" id="{697CB747-0C13-B056-F7C8-B008C3CC5630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12" name="Google Shape;177;p30">
            <a:extLst>
              <a:ext uri="{FF2B5EF4-FFF2-40B4-BE49-F238E27FC236}">
                <a16:creationId xmlns:a16="http://schemas.microsoft.com/office/drawing/2014/main" id="{10627ED6-316E-B07D-88B0-2250019E1C66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04374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52;p34">
            <a:extLst>
              <a:ext uri="{FF2B5EF4-FFF2-40B4-BE49-F238E27FC236}">
                <a16:creationId xmlns:a16="http://schemas.microsoft.com/office/drawing/2014/main" id="{4F0513C7-8034-5488-0526-54B54E35F3F8}"/>
              </a:ext>
            </a:extLst>
          </p:cNvPr>
          <p:cNvSpPr txBox="1">
            <a:spLocks/>
          </p:cNvSpPr>
          <p:nvPr/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" sz="3000" dirty="0">
                <a:latin typeface="Calibri" panose="020F0502020204030204" pitchFamily="34" charset="0"/>
                <a:cs typeface="Calibri" panose="020F0502020204030204" pitchFamily="34" charset="0"/>
              </a:rPr>
              <a:t>SUMMARIZATION FEATURES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653;p34">
            <a:extLst>
              <a:ext uri="{FF2B5EF4-FFF2-40B4-BE49-F238E27FC236}">
                <a16:creationId xmlns:a16="http://schemas.microsoft.com/office/drawing/2014/main" id="{D1CB95EE-C9BD-4BAB-CF28-81AC6F6D3AD1}"/>
              </a:ext>
            </a:extLst>
          </p:cNvPr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654;p34">
            <a:extLst>
              <a:ext uri="{FF2B5EF4-FFF2-40B4-BE49-F238E27FC236}">
                <a16:creationId xmlns:a16="http://schemas.microsoft.com/office/drawing/2014/main" id="{66FDF447-C5B9-688C-1BBB-B2994B2ACFA1}"/>
              </a:ext>
            </a:extLst>
          </p:cNvPr>
          <p:cNvSpPr txBox="1">
            <a:spLocks/>
          </p:cNvSpPr>
          <p:nvPr/>
        </p:nvSpPr>
        <p:spPr>
          <a:xfrm flipH="1">
            <a:off x="899424" y="1539024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400" dirty="0">
                <a:latin typeface="Calibri" panose="020F0502020204030204" pitchFamily="34" charset="0"/>
                <a:cs typeface="Calibri" panose="020F0502020204030204" pitchFamily="34" charset="0"/>
              </a:rPr>
              <a:t>Text input will be taken though the form body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655;p34">
            <a:extLst>
              <a:ext uri="{FF2B5EF4-FFF2-40B4-BE49-F238E27FC236}">
                <a16:creationId xmlns:a16="http://schemas.microsoft.com/office/drawing/2014/main" id="{44C97132-36B0-34F2-A06C-BF32CBD7D255}"/>
              </a:ext>
            </a:extLst>
          </p:cNvPr>
          <p:cNvSpPr txBox="1">
            <a:spLocks/>
          </p:cNvSpPr>
          <p:nvPr/>
        </p:nvSpPr>
        <p:spPr>
          <a:xfrm flipH="1">
            <a:off x="6087375" y="1394828"/>
            <a:ext cx="21948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400">
                <a:latin typeface="Calibri" panose="020F0502020204030204" pitchFamily="34" charset="0"/>
                <a:cs typeface="Calibri" panose="020F0502020204030204" pitchFamily="34" charset="0"/>
              </a:rPr>
              <a:t>Text input will be taken from text files uploaded to the application. </a:t>
            </a:r>
          </a:p>
        </p:txBody>
      </p:sp>
      <p:sp>
        <p:nvSpPr>
          <p:cNvPr id="6" name="Google Shape;658;p34">
            <a:extLst>
              <a:ext uri="{FF2B5EF4-FFF2-40B4-BE49-F238E27FC236}">
                <a16:creationId xmlns:a16="http://schemas.microsoft.com/office/drawing/2014/main" id="{9CBD0E57-5A86-4EF1-8F13-C08D1EBFFF5F}"/>
              </a:ext>
            </a:extLst>
          </p:cNvPr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659;p34">
            <a:extLst>
              <a:ext uri="{FF2B5EF4-FFF2-40B4-BE49-F238E27FC236}">
                <a16:creationId xmlns:a16="http://schemas.microsoft.com/office/drawing/2014/main" id="{DAB6E937-5252-98D5-04E0-9990C056F5E9}"/>
              </a:ext>
            </a:extLst>
          </p:cNvPr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oogle Shape;660;p34">
            <a:extLst>
              <a:ext uri="{FF2B5EF4-FFF2-40B4-BE49-F238E27FC236}">
                <a16:creationId xmlns:a16="http://schemas.microsoft.com/office/drawing/2014/main" id="{B1BBC1A9-4453-E34F-A590-C3DA0B0CEE59}"/>
              </a:ext>
            </a:extLst>
          </p:cNvPr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9" name="Google Shape;661;p34">
              <a:extLst>
                <a:ext uri="{FF2B5EF4-FFF2-40B4-BE49-F238E27FC236}">
                  <a16:creationId xmlns:a16="http://schemas.microsoft.com/office/drawing/2014/main" id="{741205C9-892B-C29C-8905-E09E9FF2F186}"/>
                </a:ext>
              </a:extLst>
            </p:cNvPr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Google Shape;662;p34">
              <a:extLst>
                <a:ext uri="{FF2B5EF4-FFF2-40B4-BE49-F238E27FC236}">
                  <a16:creationId xmlns:a16="http://schemas.microsoft.com/office/drawing/2014/main" id="{3722B7AC-E317-15CB-32F3-00C9423A7AE3}"/>
                </a:ext>
              </a:extLst>
            </p:cNvPr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" name="Google Shape;663;p34">
            <a:extLst>
              <a:ext uri="{FF2B5EF4-FFF2-40B4-BE49-F238E27FC236}">
                <a16:creationId xmlns:a16="http://schemas.microsoft.com/office/drawing/2014/main" id="{AA900C26-731C-79F1-BF3C-7C1D4B06B596}"/>
              </a:ext>
            </a:extLst>
          </p:cNvPr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Google Shape;664;p34">
            <a:extLst>
              <a:ext uri="{FF2B5EF4-FFF2-40B4-BE49-F238E27FC236}">
                <a16:creationId xmlns:a16="http://schemas.microsoft.com/office/drawing/2014/main" id="{4EDDF563-42A4-D83D-C66C-ACC1B0121CCC}"/>
              </a:ext>
            </a:extLst>
          </p:cNvPr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665;p34">
            <a:extLst>
              <a:ext uri="{FF2B5EF4-FFF2-40B4-BE49-F238E27FC236}">
                <a16:creationId xmlns:a16="http://schemas.microsoft.com/office/drawing/2014/main" id="{C6161495-E054-75D9-AD3C-0D193D247C2F}"/>
              </a:ext>
            </a:extLst>
          </p:cNvPr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Google Shape;666;p34">
            <a:extLst>
              <a:ext uri="{FF2B5EF4-FFF2-40B4-BE49-F238E27FC236}">
                <a16:creationId xmlns:a16="http://schemas.microsoft.com/office/drawing/2014/main" id="{7EA6996E-D273-1ED1-AE23-0143A2FAFCFA}"/>
              </a:ext>
            </a:extLst>
          </p:cNvPr>
          <p:cNvSpPr txBox="1">
            <a:spLocks/>
          </p:cNvSpPr>
          <p:nvPr/>
        </p:nvSpPr>
        <p:spPr>
          <a:xfrm flipH="1">
            <a:off x="861825" y="2268110"/>
            <a:ext cx="223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800" b="1" dirty="0"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INPUT TEXT FROM USER </a:t>
            </a:r>
            <a:endParaRPr lang="en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667;p34">
            <a:extLst>
              <a:ext uri="{FF2B5EF4-FFF2-40B4-BE49-F238E27FC236}">
                <a16:creationId xmlns:a16="http://schemas.microsoft.com/office/drawing/2014/main" id="{76D71BD0-5ADE-7DB2-4389-3260455CE06C}"/>
              </a:ext>
            </a:extLst>
          </p:cNvPr>
          <p:cNvSpPr txBox="1">
            <a:spLocks/>
          </p:cNvSpPr>
          <p:nvPr/>
        </p:nvSpPr>
        <p:spPr>
          <a:xfrm flipH="1">
            <a:off x="6087375" y="2268113"/>
            <a:ext cx="219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INPUT TEXT USING FILE UPLOAD</a:t>
            </a:r>
          </a:p>
        </p:txBody>
      </p:sp>
      <p:sp>
        <p:nvSpPr>
          <p:cNvPr id="16" name="Google Shape;668;p34">
            <a:extLst>
              <a:ext uri="{FF2B5EF4-FFF2-40B4-BE49-F238E27FC236}">
                <a16:creationId xmlns:a16="http://schemas.microsoft.com/office/drawing/2014/main" id="{A23E10AE-F591-1ACF-B965-B03B6CA99684}"/>
              </a:ext>
            </a:extLst>
          </p:cNvPr>
          <p:cNvSpPr txBox="1">
            <a:spLocks/>
          </p:cNvSpPr>
          <p:nvPr/>
        </p:nvSpPr>
        <p:spPr>
          <a:xfrm>
            <a:off x="391215" y="3040093"/>
            <a:ext cx="2705047" cy="37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" sz="1800" b="1">
                <a:latin typeface="Calibri" panose="020F0502020204030204" pitchFamily="34" charset="0"/>
                <a:cs typeface="Calibri" panose="020F0502020204030204" pitchFamily="34" charset="0"/>
                <a:sym typeface="Rajdhani"/>
              </a:rPr>
              <a:t>INPUT TEXT FROM NEWS ARTICLE LINKS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669;p34">
            <a:extLst>
              <a:ext uri="{FF2B5EF4-FFF2-40B4-BE49-F238E27FC236}">
                <a16:creationId xmlns:a16="http://schemas.microsoft.com/office/drawing/2014/main" id="{260A4117-2ADF-F3E6-E0AE-4B14290D2EF6}"/>
              </a:ext>
            </a:extLst>
          </p:cNvPr>
          <p:cNvSpPr txBox="1">
            <a:spLocks/>
          </p:cNvSpPr>
          <p:nvPr/>
        </p:nvSpPr>
        <p:spPr>
          <a:xfrm>
            <a:off x="6087537" y="3037098"/>
            <a:ext cx="2194800" cy="144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>
                <a:latin typeface="Calibri" panose="020F0502020204030204" pitchFamily="34" charset="0"/>
                <a:ea typeface="Rajdhani"/>
                <a:cs typeface="Calibri" panose="020F0502020204030204" pitchFamily="34" charset="0"/>
                <a:sym typeface="Rajdhani"/>
              </a:rPr>
              <a:t>NUMBER OF SENTENCES and Type of Summarization according to user Input</a:t>
            </a:r>
          </a:p>
        </p:txBody>
      </p:sp>
      <p:sp>
        <p:nvSpPr>
          <p:cNvPr id="18" name="Google Shape;670;p34">
            <a:extLst>
              <a:ext uri="{FF2B5EF4-FFF2-40B4-BE49-F238E27FC236}">
                <a16:creationId xmlns:a16="http://schemas.microsoft.com/office/drawing/2014/main" id="{C5571383-21FD-C5A9-AEF2-B20DAE0B83B3}"/>
              </a:ext>
            </a:extLst>
          </p:cNvPr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671;p34">
            <a:extLst>
              <a:ext uri="{FF2B5EF4-FFF2-40B4-BE49-F238E27FC236}">
                <a16:creationId xmlns:a16="http://schemas.microsoft.com/office/drawing/2014/main" id="{BD651708-6B9D-6CF8-A5C2-25AD9EB7456F}"/>
              </a:ext>
            </a:extLst>
          </p:cNvPr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Google Shape;672;p34">
            <a:extLst>
              <a:ext uri="{FF2B5EF4-FFF2-40B4-BE49-F238E27FC236}">
                <a16:creationId xmlns:a16="http://schemas.microsoft.com/office/drawing/2014/main" id="{AACA9A7A-45F9-D37C-58F2-7764B6FB967F}"/>
              </a:ext>
            </a:extLst>
          </p:cNvPr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673;p34">
            <a:extLst>
              <a:ext uri="{FF2B5EF4-FFF2-40B4-BE49-F238E27FC236}">
                <a16:creationId xmlns:a16="http://schemas.microsoft.com/office/drawing/2014/main" id="{3CD4662D-B3A7-F5C7-A1E8-7CF489F0D1F9}"/>
              </a:ext>
            </a:extLst>
          </p:cNvPr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Google Shape;674;p34">
            <a:extLst>
              <a:ext uri="{FF2B5EF4-FFF2-40B4-BE49-F238E27FC236}">
                <a16:creationId xmlns:a16="http://schemas.microsoft.com/office/drawing/2014/main" id="{6C075779-957C-5AED-718B-59276847C84E}"/>
              </a:ext>
            </a:extLst>
          </p:cNvPr>
          <p:cNvCxnSpPr>
            <a:stCxn id="20" idx="3"/>
            <a:endCxn id="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75;p34">
            <a:extLst>
              <a:ext uri="{FF2B5EF4-FFF2-40B4-BE49-F238E27FC236}">
                <a16:creationId xmlns:a16="http://schemas.microsoft.com/office/drawing/2014/main" id="{457118FD-C979-AD5E-DC96-C8FD6A91CA28}"/>
              </a:ext>
            </a:extLst>
          </p:cNvPr>
          <p:cNvCxnSpPr>
            <a:stCxn id="3" idx="1"/>
            <a:endCxn id="18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76;p34">
            <a:extLst>
              <a:ext uri="{FF2B5EF4-FFF2-40B4-BE49-F238E27FC236}">
                <a16:creationId xmlns:a16="http://schemas.microsoft.com/office/drawing/2014/main" id="{70864139-5224-2EC6-DA1B-6E2E030CB9BD}"/>
              </a:ext>
            </a:extLst>
          </p:cNvPr>
          <p:cNvCxnSpPr>
            <a:stCxn id="21" idx="1"/>
            <a:endCxn id="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77;p34">
            <a:extLst>
              <a:ext uri="{FF2B5EF4-FFF2-40B4-BE49-F238E27FC236}">
                <a16:creationId xmlns:a16="http://schemas.microsoft.com/office/drawing/2014/main" id="{17AE9454-BC20-0A54-6162-2370FE61D932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74;p30">
            <a:extLst>
              <a:ext uri="{FF2B5EF4-FFF2-40B4-BE49-F238E27FC236}">
                <a16:creationId xmlns:a16="http://schemas.microsoft.com/office/drawing/2014/main" id="{B8D1B14A-4250-94BE-E135-81CF97771EDB}"/>
              </a:ext>
            </a:extLst>
          </p:cNvPr>
          <p:cNvSpPr txBox="1">
            <a:spLocks/>
          </p:cNvSpPr>
          <p:nvPr/>
        </p:nvSpPr>
        <p:spPr>
          <a:xfrm>
            <a:off x="144988" y="66412"/>
            <a:ext cx="2208596" cy="311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sz="12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WORK</a:t>
            </a:r>
            <a:endParaRPr lang="en-US" sz="1200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176;p30">
            <a:extLst>
              <a:ext uri="{FF2B5EF4-FFF2-40B4-BE49-F238E27FC236}">
                <a16:creationId xmlns:a16="http://schemas.microsoft.com/office/drawing/2014/main" id="{FF836F48-7401-45CB-BE5E-646D32CAE0EA}"/>
              </a:ext>
            </a:extLst>
          </p:cNvPr>
          <p:cNvSpPr txBox="1">
            <a:spLocks/>
          </p:cNvSpPr>
          <p:nvPr/>
        </p:nvSpPr>
        <p:spPr>
          <a:xfrm>
            <a:off x="356123" y="36639"/>
            <a:ext cx="1181790" cy="17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" sz="1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01.</a:t>
            </a:r>
          </a:p>
        </p:txBody>
      </p:sp>
      <p:cxnSp>
        <p:nvCxnSpPr>
          <p:cNvPr id="28" name="Google Shape;177;p30">
            <a:extLst>
              <a:ext uri="{FF2B5EF4-FFF2-40B4-BE49-F238E27FC236}">
                <a16:creationId xmlns:a16="http://schemas.microsoft.com/office/drawing/2014/main" id="{AFFBC39B-2C7A-B8DE-B71F-5DE46716D0C9}"/>
              </a:ext>
            </a:extLst>
          </p:cNvPr>
          <p:cNvCxnSpPr>
            <a:cxnSpLocks/>
          </p:cNvCxnSpPr>
          <p:nvPr/>
        </p:nvCxnSpPr>
        <p:spPr>
          <a:xfrm flipV="1">
            <a:off x="239336" y="321780"/>
            <a:ext cx="1997462" cy="1896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7381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1501</Words>
  <Application>Microsoft Office PowerPoint</Application>
  <PresentationFormat>On-screen Show (16:9)</PresentationFormat>
  <Paragraphs>205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Rajdhani</vt:lpstr>
      <vt:lpstr>Calibri</vt:lpstr>
      <vt:lpstr>Anton</vt:lpstr>
      <vt:lpstr>Fira Sans Condensed</vt:lpstr>
      <vt:lpstr>Arial</vt:lpstr>
      <vt:lpstr>Fira Sans Condensed Light</vt:lpstr>
      <vt:lpstr>Times New Roman</vt:lpstr>
      <vt:lpstr>Josefin Slab</vt:lpstr>
      <vt:lpstr>Advent Pro Light</vt:lpstr>
      <vt:lpstr>Wingdings</vt:lpstr>
      <vt:lpstr>Ai Tech Agency by Slidesgo</vt:lpstr>
      <vt:lpstr>NLP TOOLKIT</vt:lpstr>
      <vt:lpstr>NLP TOOLKIT</vt:lpstr>
      <vt:lpstr>NLP TOOLKIT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   Python code is readable for new developers.   2.   Python has a syntax that is easy to understand and friendly.  3.   Python comes with a wide variety of libraries like PyTorch, TensorFlow. 4.   PyTorch is an optimized tensor library primarily used for Deep Learning applications using GPUs and CPUs. It is an open-source machine learning library for Python, mainly developed by the Facebook AI Research team.</vt:lpstr>
      <vt:lpstr>PowerPoint Presentation</vt:lpstr>
      <vt:lpstr>PowerPoint Presentation</vt:lpstr>
      <vt:lpstr>WHAT IS GIT</vt:lpstr>
      <vt:lpstr>Why Do We Need Git In This Project </vt:lpstr>
      <vt:lpstr>H/W &amp; S/W Requirements</vt:lpstr>
      <vt:lpstr>Hardware Requirements</vt:lpstr>
      <vt:lpstr>Software Requirements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Pow</dc:title>
  <cp:lastModifiedBy>Aman Pandey (Nokia)</cp:lastModifiedBy>
  <cp:revision>44</cp:revision>
  <dcterms:modified xsi:type="dcterms:W3CDTF">2023-01-24T10:13:47Z</dcterms:modified>
</cp:coreProperties>
</file>